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cat>
            <c:strRef>
              <c:f>Sheet1!$A$2:$A$379</c:f>
              <c:strCache>
                <c:ptCount val="37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  <c:pt idx="375">
                  <c:v>2/4</c:v>
                </c:pt>
                <c:pt idx="376">
                  <c:v>2/5</c:v>
                </c:pt>
                <c:pt idx="377">
                  <c:v>2/6</c:v>
                </c:pt>
              </c:strCache>
            </c:strRef>
          </c:cat>
          <c:val>
            <c:numRef>
              <c:f>Sheet1!$B$2:$B$379</c:f>
              <c:numCache>
                <c:formatCode>General</c:formatCode>
                <c:ptCount val="37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  <c:pt idx="375">
                  <c:v>23349</c:v>
                </c:pt>
                <c:pt idx="376">
                  <c:v>22594</c:v>
                </c:pt>
                <c:pt idx="377">
                  <c:v>16391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0588800"/>
        <c:axId val="170590592"/>
      </c:barChart>
      <c:catAx>
        <c:axId val="170588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70590592"/>
        <c:crosses val="autoZero"/>
        <c:auto val="1"/>
        <c:lblAlgn val="ctr"/>
        <c:lblOffset val="100"/>
        <c:noMultiLvlLbl val="0"/>
      </c:catAx>
      <c:valAx>
        <c:axId val="170590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5888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9,685,484              16,750              0.17%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7" y="1346222"/>
            <a:ext cx="10504715" cy="643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2023-02-06T08:10:28Z</dcterms:modified>
  <cp:category/>
</cp:coreProperties>
</file>