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dPt>
            <c:idx val="349"/>
            <c:invertIfNegative val="1"/>
            <c:bubble3D val="0"/>
          </c:dPt>
          <c:dPt>
            <c:idx val="350"/>
            <c:invertIfNegative val="1"/>
            <c:bubble3D val="0"/>
          </c:dPt>
          <c:dPt>
            <c:idx val="351"/>
            <c:invertIfNegative val="1"/>
            <c:bubble3D val="0"/>
          </c:dPt>
          <c:dPt>
            <c:idx val="352"/>
            <c:invertIfNegative val="1"/>
            <c:bubble3D val="0"/>
          </c:dPt>
          <c:dPt>
            <c:idx val="353"/>
            <c:invertIfNegative val="1"/>
            <c:bubble3D val="0"/>
          </c:dPt>
          <c:dPt>
            <c:idx val="354"/>
            <c:invertIfNegative val="1"/>
            <c:bubble3D val="0"/>
          </c:dPt>
          <c:dPt>
            <c:idx val="355"/>
            <c:invertIfNegative val="1"/>
            <c:bubble3D val="0"/>
          </c:dPt>
          <c:dPt>
            <c:idx val="356"/>
            <c:invertIfNegative val="1"/>
            <c:bubble3D val="0"/>
          </c:dPt>
          <c:dPt>
            <c:idx val="357"/>
            <c:invertIfNegative val="1"/>
            <c:bubble3D val="0"/>
          </c:dPt>
          <c:dPt>
            <c:idx val="358"/>
            <c:invertIfNegative val="1"/>
            <c:bubble3D val="0"/>
          </c:dPt>
          <c:dPt>
            <c:idx val="359"/>
            <c:invertIfNegative val="1"/>
            <c:bubble3D val="0"/>
          </c:dPt>
          <c:dPt>
            <c:idx val="360"/>
            <c:invertIfNegative val="1"/>
            <c:bubble3D val="0"/>
          </c:dPt>
          <c:dPt>
            <c:idx val="361"/>
            <c:invertIfNegative val="1"/>
            <c:bubble3D val="0"/>
          </c:dPt>
          <c:dPt>
            <c:idx val="362"/>
            <c:invertIfNegative val="1"/>
            <c:bubble3D val="0"/>
          </c:dPt>
          <c:dPt>
            <c:idx val="363"/>
            <c:invertIfNegative val="1"/>
            <c:bubble3D val="0"/>
          </c:dPt>
          <c:dPt>
            <c:idx val="364"/>
            <c:invertIfNegative val="1"/>
            <c:bubble3D val="0"/>
          </c:dPt>
          <c:dPt>
            <c:idx val="365"/>
            <c:invertIfNegative val="1"/>
            <c:bubble3D val="0"/>
          </c:dPt>
          <c:dPt>
            <c:idx val="366"/>
            <c:invertIfNegative val="1"/>
            <c:bubble3D val="0"/>
          </c:dPt>
          <c:dPt>
            <c:idx val="367"/>
            <c:invertIfNegative val="1"/>
            <c:bubble3D val="0"/>
          </c:dPt>
          <c:dPt>
            <c:idx val="368"/>
            <c:invertIfNegative val="1"/>
            <c:bubble3D val="0"/>
          </c:dPt>
          <c:dPt>
            <c:idx val="369"/>
            <c:invertIfNegative val="1"/>
            <c:bubble3D val="0"/>
          </c:dPt>
          <c:dPt>
            <c:idx val="370"/>
            <c:invertIfNegative val="1"/>
            <c:bubble3D val="0"/>
          </c:dPt>
          <c:dPt>
            <c:idx val="371"/>
            <c:invertIfNegative val="1"/>
            <c:bubble3D val="0"/>
          </c:dPt>
          <c:dPt>
            <c:idx val="372"/>
            <c:invertIfNegative val="1"/>
            <c:bubble3D val="0"/>
          </c:dPt>
          <c:dPt>
            <c:idx val="373"/>
            <c:invertIfNegative val="1"/>
            <c:bubble3D val="0"/>
          </c:dPt>
          <c:dPt>
            <c:idx val="374"/>
            <c:invertIfNegative val="1"/>
            <c:bubble3D val="0"/>
          </c:dPt>
          <c:dPt>
            <c:idx val="375"/>
            <c:invertIfNegative val="1"/>
            <c:bubble3D val="0"/>
          </c:dPt>
          <c:dPt>
            <c:idx val="376"/>
            <c:invertIfNegative val="1"/>
            <c:bubble3D val="0"/>
          </c:dPt>
          <c:dPt>
            <c:idx val="377"/>
            <c:invertIfNegative val="1"/>
            <c:bubble3D val="0"/>
          </c:dPt>
          <c:dPt>
            <c:idx val="378"/>
            <c:invertIfNegative val="1"/>
            <c:bubble3D val="0"/>
          </c:dPt>
          <c:cat>
            <c:strRef>
              <c:f>Sheet1!$A$2:$A$380</c:f>
              <c:strCache>
                <c:ptCount val="379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  <c:pt idx="366">
                  <c:v>1/26</c:v>
                </c:pt>
                <c:pt idx="367">
                  <c:v>1/27</c:v>
                </c:pt>
                <c:pt idx="368">
                  <c:v>1/28</c:v>
                </c:pt>
                <c:pt idx="369">
                  <c:v>1/29</c:v>
                </c:pt>
                <c:pt idx="370">
                  <c:v>1/30</c:v>
                </c:pt>
                <c:pt idx="371">
                  <c:v>1/31</c:v>
                </c:pt>
                <c:pt idx="372">
                  <c:v>2/1</c:v>
                </c:pt>
                <c:pt idx="373">
                  <c:v>2/2</c:v>
                </c:pt>
                <c:pt idx="374">
                  <c:v>2/3</c:v>
                </c:pt>
                <c:pt idx="375">
                  <c:v>2/4</c:v>
                </c:pt>
                <c:pt idx="376">
                  <c:v>2/5</c:v>
                </c:pt>
                <c:pt idx="377">
                  <c:v>2/6</c:v>
                </c:pt>
                <c:pt idx="378">
                  <c:v>2/7</c:v>
                </c:pt>
              </c:strCache>
            </c:strRef>
          </c:cat>
          <c:val>
            <c:numRef>
              <c:f>Sheet1!$B$2:$B$380</c:f>
              <c:numCache>
                <c:formatCode>General</c:formatCode>
                <c:ptCount val="379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  <c:pt idx="366">
                  <c:v>18934</c:v>
                </c:pt>
                <c:pt idx="367">
                  <c:v>24109</c:v>
                </c:pt>
                <c:pt idx="368">
                  <c:v>27159</c:v>
                </c:pt>
                <c:pt idx="369">
                  <c:v>27105</c:v>
                </c:pt>
                <c:pt idx="370">
                  <c:v>22138</c:v>
                </c:pt>
                <c:pt idx="371">
                  <c:v>32023</c:v>
                </c:pt>
                <c:pt idx="372">
                  <c:v>31501</c:v>
                </c:pt>
                <c:pt idx="373">
                  <c:v>26793</c:v>
                </c:pt>
                <c:pt idx="374">
                  <c:v>25104</c:v>
                </c:pt>
                <c:pt idx="375">
                  <c:v>23349</c:v>
                </c:pt>
                <c:pt idx="376">
                  <c:v>22594</c:v>
                </c:pt>
                <c:pt idx="377">
                  <c:v>16391</c:v>
                </c:pt>
                <c:pt idx="378">
                  <c:v>22980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2351616"/>
        <c:axId val="192353408"/>
      </c:barChart>
      <c:catAx>
        <c:axId val="192351616"/>
        <c:scaling>
          <c:orientation val="minMax"/>
        </c:scaling>
        <c:delete val="0"/>
        <c:axPos val="b"/>
        <c:majorTickMark val="out"/>
        <c:minorTickMark val="none"/>
        <c:tickLblPos val="nextTo"/>
        <c:crossAx val="192353408"/>
        <c:crosses val="autoZero"/>
        <c:auto val="1"/>
        <c:lblAlgn val="ctr"/>
        <c:lblOffset val="100"/>
        <c:noMultiLvlLbl val="0"/>
      </c:catAx>
      <c:valAx>
        <c:axId val="192353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235161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9,708,863              16,795              0.17%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9" y="1186537"/>
            <a:ext cx="10947036" cy="670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2023-02-07T08:09:05Z</dcterms:modified>
  <cp:category/>
</cp:coreProperties>
</file>