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cat>
            <c:strRef>
              <c:f>Sheet1!$A$2:$A$381</c:f>
              <c:strCache>
                <c:ptCount val="38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  <c:pt idx="377">
                  <c:v>2/6</c:v>
                </c:pt>
                <c:pt idx="378">
                  <c:v>2/7</c:v>
                </c:pt>
                <c:pt idx="379">
                  <c:v>2/8</c:v>
                </c:pt>
              </c:strCache>
            </c:strRef>
          </c:cat>
          <c:val>
            <c:numRef>
              <c:f>Sheet1!$B$2:$B$381</c:f>
              <c:numCache>
                <c:formatCode>General</c:formatCode>
                <c:ptCount val="38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  <c:pt idx="377">
                  <c:v>16391</c:v>
                </c:pt>
                <c:pt idx="378">
                  <c:v>22980</c:v>
                </c:pt>
                <c:pt idx="379">
                  <c:v>23893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4071040"/>
        <c:axId val="224081024"/>
      </c:barChart>
      <c:catAx>
        <c:axId val="2240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24081024"/>
        <c:crosses val="autoZero"/>
        <c:auto val="1"/>
        <c:lblAlgn val="ctr"/>
        <c:lblOffset val="100"/>
        <c:noMultiLvlLbl val="0"/>
      </c:catAx>
      <c:valAx>
        <c:axId val="224081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40710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9,733,094              16,849              0.17%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7" y="1233131"/>
            <a:ext cx="10618215" cy="65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2023-02-08T08:35:56Z</dcterms:modified>
  <cp:category/>
</cp:coreProperties>
</file>