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8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dPt>
            <c:idx val="344"/>
            <c:invertIfNegative val="1"/>
            <c:bubble3D val="0"/>
          </c:dPt>
          <c:dPt>
            <c:idx val="345"/>
            <c:invertIfNegative val="1"/>
            <c:bubble3D val="0"/>
          </c:dPt>
          <c:dPt>
            <c:idx val="346"/>
            <c:invertIfNegative val="1"/>
            <c:bubble3D val="0"/>
          </c:dPt>
          <c:dPt>
            <c:idx val="347"/>
            <c:invertIfNegative val="1"/>
            <c:bubble3D val="0"/>
          </c:dPt>
          <c:dPt>
            <c:idx val="348"/>
            <c:invertIfNegative val="1"/>
            <c:bubble3D val="0"/>
          </c:dPt>
          <c:dPt>
            <c:idx val="349"/>
            <c:invertIfNegative val="1"/>
            <c:bubble3D val="0"/>
          </c:dPt>
          <c:dPt>
            <c:idx val="350"/>
            <c:invertIfNegative val="1"/>
            <c:bubble3D val="0"/>
          </c:dPt>
          <c:dPt>
            <c:idx val="351"/>
            <c:invertIfNegative val="1"/>
            <c:bubble3D val="0"/>
          </c:dPt>
          <c:dPt>
            <c:idx val="352"/>
            <c:invertIfNegative val="1"/>
            <c:bubble3D val="0"/>
          </c:dPt>
          <c:dPt>
            <c:idx val="353"/>
            <c:invertIfNegative val="1"/>
            <c:bubble3D val="0"/>
          </c:dPt>
          <c:dPt>
            <c:idx val="354"/>
            <c:invertIfNegative val="1"/>
            <c:bubble3D val="0"/>
          </c:dPt>
          <c:dPt>
            <c:idx val="355"/>
            <c:invertIfNegative val="1"/>
            <c:bubble3D val="0"/>
          </c:dPt>
          <c:dPt>
            <c:idx val="356"/>
            <c:invertIfNegative val="1"/>
            <c:bubble3D val="0"/>
          </c:dPt>
          <c:dPt>
            <c:idx val="357"/>
            <c:invertIfNegative val="1"/>
            <c:bubble3D val="0"/>
          </c:dPt>
          <c:dPt>
            <c:idx val="358"/>
            <c:invertIfNegative val="1"/>
            <c:bubble3D val="0"/>
          </c:dPt>
          <c:dPt>
            <c:idx val="359"/>
            <c:invertIfNegative val="1"/>
            <c:bubble3D val="0"/>
          </c:dPt>
          <c:dPt>
            <c:idx val="360"/>
            <c:invertIfNegative val="1"/>
            <c:bubble3D val="0"/>
          </c:dPt>
          <c:dPt>
            <c:idx val="361"/>
            <c:invertIfNegative val="1"/>
            <c:bubble3D val="0"/>
          </c:dPt>
          <c:dPt>
            <c:idx val="362"/>
            <c:invertIfNegative val="1"/>
            <c:bubble3D val="0"/>
          </c:dPt>
          <c:dPt>
            <c:idx val="363"/>
            <c:invertIfNegative val="1"/>
            <c:bubble3D val="0"/>
          </c:dPt>
          <c:dPt>
            <c:idx val="364"/>
            <c:invertIfNegative val="1"/>
            <c:bubble3D val="0"/>
          </c:dPt>
          <c:dPt>
            <c:idx val="365"/>
            <c:invertIfNegative val="1"/>
            <c:bubble3D val="0"/>
          </c:dPt>
          <c:dPt>
            <c:idx val="366"/>
            <c:invertIfNegative val="1"/>
            <c:bubble3D val="0"/>
          </c:dPt>
          <c:dPt>
            <c:idx val="367"/>
            <c:invertIfNegative val="1"/>
            <c:bubble3D val="0"/>
          </c:dPt>
          <c:dPt>
            <c:idx val="368"/>
            <c:invertIfNegative val="1"/>
            <c:bubble3D val="0"/>
          </c:dPt>
          <c:dPt>
            <c:idx val="369"/>
            <c:invertIfNegative val="1"/>
            <c:bubble3D val="0"/>
          </c:dPt>
          <c:dPt>
            <c:idx val="370"/>
            <c:invertIfNegative val="1"/>
            <c:bubble3D val="0"/>
          </c:dPt>
          <c:dPt>
            <c:idx val="371"/>
            <c:invertIfNegative val="1"/>
            <c:bubble3D val="0"/>
          </c:dPt>
          <c:dPt>
            <c:idx val="372"/>
            <c:invertIfNegative val="1"/>
            <c:bubble3D val="0"/>
          </c:dPt>
          <c:dPt>
            <c:idx val="373"/>
            <c:invertIfNegative val="1"/>
            <c:bubble3D val="0"/>
          </c:dPt>
          <c:dPt>
            <c:idx val="374"/>
            <c:invertIfNegative val="1"/>
            <c:bubble3D val="0"/>
          </c:dPt>
          <c:dPt>
            <c:idx val="375"/>
            <c:invertIfNegative val="1"/>
            <c:bubble3D val="0"/>
          </c:dPt>
          <c:dPt>
            <c:idx val="376"/>
            <c:invertIfNegative val="1"/>
            <c:bubble3D val="0"/>
          </c:dPt>
          <c:dPt>
            <c:idx val="377"/>
            <c:invertIfNegative val="1"/>
            <c:bubble3D val="0"/>
          </c:dPt>
          <c:dPt>
            <c:idx val="378"/>
            <c:invertIfNegative val="1"/>
            <c:bubble3D val="0"/>
          </c:dPt>
          <c:dPt>
            <c:idx val="379"/>
            <c:invertIfNegative val="1"/>
            <c:bubble3D val="0"/>
          </c:dPt>
          <c:dPt>
            <c:idx val="380"/>
            <c:invertIfNegative val="1"/>
            <c:bubble3D val="0"/>
          </c:dPt>
          <c:cat>
            <c:strRef>
              <c:f>Sheet1!$A$2:$A$382</c:f>
              <c:strCache>
                <c:ptCount val="381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  <c:pt idx="363">
                  <c:v>1/23</c:v>
                </c:pt>
                <c:pt idx="364">
                  <c:v>1/24</c:v>
                </c:pt>
                <c:pt idx="365">
                  <c:v>1/25</c:v>
                </c:pt>
                <c:pt idx="366">
                  <c:v>1/26</c:v>
                </c:pt>
                <c:pt idx="367">
                  <c:v>1/27</c:v>
                </c:pt>
                <c:pt idx="368">
                  <c:v>1/28</c:v>
                </c:pt>
                <c:pt idx="369">
                  <c:v>1/29</c:v>
                </c:pt>
                <c:pt idx="370">
                  <c:v>1/30</c:v>
                </c:pt>
                <c:pt idx="371">
                  <c:v>1/31</c:v>
                </c:pt>
                <c:pt idx="372">
                  <c:v>2/1</c:v>
                </c:pt>
                <c:pt idx="373">
                  <c:v>2/2</c:v>
                </c:pt>
                <c:pt idx="374">
                  <c:v>2/3</c:v>
                </c:pt>
                <c:pt idx="375">
                  <c:v>2/4</c:v>
                </c:pt>
                <c:pt idx="376">
                  <c:v>2/5</c:v>
                </c:pt>
                <c:pt idx="377">
                  <c:v>2/6</c:v>
                </c:pt>
                <c:pt idx="378">
                  <c:v>2/7</c:v>
                </c:pt>
                <c:pt idx="379">
                  <c:v>2/8</c:v>
                </c:pt>
                <c:pt idx="380">
                  <c:v>2/9</c:v>
                </c:pt>
              </c:strCache>
            </c:strRef>
          </c:cat>
          <c:val>
            <c:numRef>
              <c:f>Sheet1!$B$2:$B$382</c:f>
              <c:numCache>
                <c:formatCode>General</c:formatCode>
                <c:ptCount val="381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  <c:pt idx="363">
                  <c:v>10501</c:v>
                </c:pt>
                <c:pt idx="364">
                  <c:v>14673</c:v>
                </c:pt>
                <c:pt idx="365">
                  <c:v>16329</c:v>
                </c:pt>
                <c:pt idx="366">
                  <c:v>18934</c:v>
                </c:pt>
                <c:pt idx="367">
                  <c:v>24109</c:v>
                </c:pt>
                <c:pt idx="368">
                  <c:v>27159</c:v>
                </c:pt>
                <c:pt idx="369">
                  <c:v>27105</c:v>
                </c:pt>
                <c:pt idx="370">
                  <c:v>22138</c:v>
                </c:pt>
                <c:pt idx="371">
                  <c:v>32023</c:v>
                </c:pt>
                <c:pt idx="372">
                  <c:v>31501</c:v>
                </c:pt>
                <c:pt idx="373">
                  <c:v>26793</c:v>
                </c:pt>
                <c:pt idx="374">
                  <c:v>25104</c:v>
                </c:pt>
                <c:pt idx="375">
                  <c:v>23349</c:v>
                </c:pt>
                <c:pt idx="376">
                  <c:v>22594</c:v>
                </c:pt>
                <c:pt idx="377">
                  <c:v>16391</c:v>
                </c:pt>
                <c:pt idx="378">
                  <c:v>22980</c:v>
                </c:pt>
                <c:pt idx="379">
                  <c:v>23893</c:v>
                </c:pt>
                <c:pt idx="380">
                  <c:v>20572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9177856"/>
        <c:axId val="189179392"/>
      </c:barChart>
      <c:catAx>
        <c:axId val="189177856"/>
        <c:scaling>
          <c:orientation val="minMax"/>
        </c:scaling>
        <c:delete val="0"/>
        <c:axPos val="b"/>
        <c:majorTickMark val="out"/>
        <c:minorTickMark val="none"/>
        <c:tickLblPos val="nextTo"/>
        <c:crossAx val="189179392"/>
        <c:crosses val="autoZero"/>
        <c:auto val="1"/>
        <c:lblAlgn val="ctr"/>
        <c:lblOffset val="100"/>
        <c:noMultiLvlLbl val="0"/>
      </c:catAx>
      <c:valAx>
        <c:axId val="189179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917785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9,754,006              16,894              0.17%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0000FF"/>
                </a:solidFill>
                <a:latin typeface="微軟正黑體"/>
              </a:defRPr>
            </a:pPr>
            <a:r>
              <a:t>指揮中心宣布室內戴口罩規定放寬規劃，如疫情穩定預計自2月20日實施。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599" y="1293861"/>
            <a:ext cx="10714518" cy="656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949" y="620485"/>
            <a:ext cx="10058400" cy="711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自訂</PresentationFormat>
  <Paragraphs>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Theme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2023-02-09T08:36:53Z</dcterms:modified>
  <cp:category/>
</cp:coreProperties>
</file>