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8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2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Sheet1!$A$2:$A$384</c:f>
              <c:strCache>
                <c:ptCount val="38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1/1</c:v>
                </c:pt>
                <c:pt idx="341">
                  <c:v>1/2</c:v>
                </c:pt>
                <c:pt idx="342">
                  <c:v>1/3</c:v>
                </c:pt>
                <c:pt idx="343">
                  <c:v>1/4</c:v>
                </c:pt>
                <c:pt idx="344">
                  <c:v>1/5</c:v>
                </c:pt>
                <c:pt idx="345">
                  <c:v>1/6</c:v>
                </c:pt>
                <c:pt idx="346">
                  <c:v>1/7</c:v>
                </c:pt>
                <c:pt idx="347">
                  <c:v>1/8</c:v>
                </c:pt>
                <c:pt idx="348">
                  <c:v>1/9</c:v>
                </c:pt>
                <c:pt idx="349">
                  <c:v>1/10</c:v>
                </c:pt>
                <c:pt idx="350">
                  <c:v>1/11</c:v>
                </c:pt>
                <c:pt idx="351">
                  <c:v>1/12</c:v>
                </c:pt>
                <c:pt idx="352">
                  <c:v>1/13</c:v>
                </c:pt>
                <c:pt idx="353">
                  <c:v>1/14</c:v>
                </c:pt>
                <c:pt idx="354">
                  <c:v>1/15</c:v>
                </c:pt>
                <c:pt idx="355">
                  <c:v>1/16</c:v>
                </c:pt>
                <c:pt idx="356">
                  <c:v>1/17</c:v>
                </c:pt>
                <c:pt idx="357">
                  <c:v>1/18</c:v>
                </c:pt>
                <c:pt idx="358">
                  <c:v>1/19</c:v>
                </c:pt>
                <c:pt idx="359">
                  <c:v>1/20</c:v>
                </c:pt>
                <c:pt idx="360">
                  <c:v>1/21</c:v>
                </c:pt>
                <c:pt idx="361">
                  <c:v>1/22</c:v>
                </c:pt>
                <c:pt idx="362">
                  <c:v>1/23</c:v>
                </c:pt>
                <c:pt idx="363">
                  <c:v>1/24</c:v>
                </c:pt>
                <c:pt idx="364">
                  <c:v>1/25</c:v>
                </c:pt>
                <c:pt idx="365">
                  <c:v>1/26</c:v>
                </c:pt>
                <c:pt idx="366">
                  <c:v>1/27</c:v>
                </c:pt>
                <c:pt idx="367">
                  <c:v>1/28</c:v>
                </c:pt>
                <c:pt idx="368">
                  <c:v>1/29</c:v>
                </c:pt>
                <c:pt idx="369">
                  <c:v>1/30</c:v>
                </c:pt>
                <c:pt idx="370">
                  <c:v>1/31</c:v>
                </c:pt>
                <c:pt idx="371">
                  <c:v>2/1</c:v>
                </c:pt>
                <c:pt idx="372">
                  <c:v>2/2</c:v>
                </c:pt>
                <c:pt idx="373">
                  <c:v>2/3</c:v>
                </c:pt>
                <c:pt idx="374">
                  <c:v>2/4</c:v>
                </c:pt>
                <c:pt idx="375">
                  <c:v>2/5</c:v>
                </c:pt>
                <c:pt idx="376">
                  <c:v>2/6</c:v>
                </c:pt>
                <c:pt idx="377">
                  <c:v>2/7</c:v>
                </c:pt>
                <c:pt idx="378">
                  <c:v>2/8</c:v>
                </c:pt>
                <c:pt idx="379">
                  <c:v>2/9</c:v>
                </c:pt>
                <c:pt idx="380">
                  <c:v>2/10</c:v>
                </c:pt>
                <c:pt idx="381">
                  <c:v>2/11</c:v>
                </c:pt>
                <c:pt idx="382">
                  <c:v>2/12</c:v>
                </c:pt>
              </c:strCache>
            </c:strRef>
          </c:cat>
          <c:val>
            <c:numRef>
              <c:f>Sheet1!$B$2:$B$384</c:f>
              <c:numCache>
                <c:formatCode>General</c:formatCode>
                <c:ptCount val="38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18965</c:v>
                </c:pt>
                <c:pt idx="341">
                  <c:v>16524</c:v>
                </c:pt>
                <c:pt idx="342">
                  <c:v>24649</c:v>
                </c:pt>
                <c:pt idx="343">
                  <c:v>33330</c:v>
                </c:pt>
                <c:pt idx="344">
                  <c:v>31078</c:v>
                </c:pt>
                <c:pt idx="345">
                  <c:v>27281</c:v>
                </c:pt>
                <c:pt idx="346">
                  <c:v>24132</c:v>
                </c:pt>
                <c:pt idx="347">
                  <c:v>23080</c:v>
                </c:pt>
                <c:pt idx="348">
                  <c:v>25674</c:v>
                </c:pt>
                <c:pt idx="349">
                  <c:v>24503</c:v>
                </c:pt>
                <c:pt idx="350">
                  <c:v>25245</c:v>
                </c:pt>
                <c:pt idx="351">
                  <c:v>22653</c:v>
                </c:pt>
                <c:pt idx="352">
                  <c:v>21384</c:v>
                </c:pt>
                <c:pt idx="353">
                  <c:v>20149</c:v>
                </c:pt>
                <c:pt idx="354">
                  <c:v>20972</c:v>
                </c:pt>
                <c:pt idx="355">
                  <c:v>15409</c:v>
                </c:pt>
                <c:pt idx="356">
                  <c:v>19658</c:v>
                </c:pt>
                <c:pt idx="357">
                  <c:v>20768</c:v>
                </c:pt>
                <c:pt idx="358">
                  <c:v>18024</c:v>
                </c:pt>
                <c:pt idx="359">
                  <c:v>17869</c:v>
                </c:pt>
                <c:pt idx="360">
                  <c:v>20773</c:v>
                </c:pt>
                <c:pt idx="361">
                  <c:v>18871</c:v>
                </c:pt>
                <c:pt idx="362">
                  <c:v>10501</c:v>
                </c:pt>
                <c:pt idx="363">
                  <c:v>14673</c:v>
                </c:pt>
                <c:pt idx="364">
                  <c:v>16329</c:v>
                </c:pt>
                <c:pt idx="365">
                  <c:v>18934</c:v>
                </c:pt>
                <c:pt idx="366">
                  <c:v>24109</c:v>
                </c:pt>
                <c:pt idx="367">
                  <c:v>27159</c:v>
                </c:pt>
                <c:pt idx="368">
                  <c:v>27105</c:v>
                </c:pt>
                <c:pt idx="369">
                  <c:v>22138</c:v>
                </c:pt>
                <c:pt idx="370">
                  <c:v>32023</c:v>
                </c:pt>
                <c:pt idx="371">
                  <c:v>31501</c:v>
                </c:pt>
                <c:pt idx="372">
                  <c:v>26793</c:v>
                </c:pt>
                <c:pt idx="373">
                  <c:v>25104</c:v>
                </c:pt>
                <c:pt idx="374">
                  <c:v>23349</c:v>
                </c:pt>
                <c:pt idx="375">
                  <c:v>22594</c:v>
                </c:pt>
                <c:pt idx="376">
                  <c:v>16391</c:v>
                </c:pt>
                <c:pt idx="377">
                  <c:v>22980</c:v>
                </c:pt>
                <c:pt idx="378">
                  <c:v>23893</c:v>
                </c:pt>
                <c:pt idx="379">
                  <c:v>20572</c:v>
                </c:pt>
                <c:pt idx="380">
                  <c:v>19309</c:v>
                </c:pt>
                <c:pt idx="381">
                  <c:v>18000</c:v>
                </c:pt>
                <c:pt idx="382">
                  <c:v>16902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3749248"/>
        <c:axId val="243750784"/>
      </c:barChart>
      <c:catAx>
        <c:axId val="243749248"/>
        <c:scaling>
          <c:orientation val="minMax"/>
        </c:scaling>
        <c:delete val="0"/>
        <c:axPos val="b"/>
        <c:majorTickMark val="out"/>
        <c:minorTickMark val="none"/>
        <c:tickLblPos val="nextTo"/>
        <c:crossAx val="243750784"/>
        <c:crosses val="autoZero"/>
        <c:auto val="1"/>
        <c:lblAlgn val="ctr"/>
        <c:lblOffset val="100"/>
        <c:noMultiLvlLbl val="0"/>
      </c:catAx>
      <c:valAx>
        <c:axId val="243750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374924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2月12日台灣疫情數據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9,809,098              17,103              0.17%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指揮中心宣布室內戴口罩規定放寬規劃，如疫情穩定預計自2月20日實施。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026050" y="1215672"/>
            <a:ext cx="7207227" cy="4415631"/>
            <a:chOff x="3230" y="1748"/>
            <a:chExt cx="3963" cy="242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230" y="1748"/>
              <a:ext cx="3963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230" y="2415"/>
              <a:ext cx="996" cy="22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230" y="4694"/>
              <a:ext cx="5944" cy="38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570" y="2105"/>
              <a:ext cx="24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479" y="2105"/>
              <a:ext cx="32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388" y="2105"/>
              <a:ext cx="41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297" y="2105"/>
              <a:ext cx="495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各廠確診率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368" y="2105"/>
              <a:ext cx="41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438" y="2105"/>
              <a:ext cx="32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570" y="2507"/>
              <a:ext cx="24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623" y="2507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618" y="2507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533" y="2507"/>
              <a:ext cx="42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61%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598" y="2507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8634" y="2507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70" y="2887"/>
              <a:ext cx="24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623" y="2887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618" y="2887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533" y="2887"/>
              <a:ext cx="42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43%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598" y="2887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634" y="2887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570" y="3267"/>
              <a:ext cx="24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577" y="3267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618" y="3267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533" y="3267"/>
              <a:ext cx="42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55%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598" y="3267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8634" y="3267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4" name="Rectangle 31"/>
            <p:cNvSpPr>
              <a:spLocks noChangeArrowheads="1"/>
            </p:cNvSpPr>
            <p:nvPr/>
          </p:nvSpPr>
          <p:spPr bwMode="auto">
            <a:xfrm>
              <a:off x="3570" y="3647"/>
              <a:ext cx="24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6" name="Rectangle 32"/>
            <p:cNvSpPr>
              <a:spLocks noChangeArrowheads="1"/>
            </p:cNvSpPr>
            <p:nvPr/>
          </p:nvSpPr>
          <p:spPr bwMode="auto">
            <a:xfrm>
              <a:off x="4577" y="3647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505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7" name="Rectangle 33"/>
            <p:cNvSpPr>
              <a:spLocks noChangeArrowheads="1"/>
            </p:cNvSpPr>
            <p:nvPr/>
          </p:nvSpPr>
          <p:spPr bwMode="auto">
            <a:xfrm>
              <a:off x="5572" y="3647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234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8" name="Rectangle 34"/>
            <p:cNvSpPr>
              <a:spLocks noChangeArrowheads="1"/>
            </p:cNvSpPr>
            <p:nvPr/>
          </p:nvSpPr>
          <p:spPr bwMode="auto">
            <a:xfrm>
              <a:off x="6533" y="3647"/>
              <a:ext cx="42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9" name="Rectangle 35"/>
            <p:cNvSpPr>
              <a:spLocks noChangeArrowheads="1"/>
            </p:cNvSpPr>
            <p:nvPr/>
          </p:nvSpPr>
          <p:spPr bwMode="auto">
            <a:xfrm>
              <a:off x="7546" y="3647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233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0" name="Rectangle 36"/>
            <p:cNvSpPr>
              <a:spLocks noChangeArrowheads="1"/>
            </p:cNvSpPr>
            <p:nvPr/>
          </p:nvSpPr>
          <p:spPr bwMode="auto">
            <a:xfrm>
              <a:off x="8634" y="3647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1" name="Rectangle 37"/>
            <p:cNvSpPr>
              <a:spLocks noChangeArrowheads="1"/>
            </p:cNvSpPr>
            <p:nvPr/>
          </p:nvSpPr>
          <p:spPr bwMode="auto">
            <a:xfrm>
              <a:off x="3570" y="4026"/>
              <a:ext cx="24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2" name="Rectangle 38"/>
            <p:cNvSpPr>
              <a:spLocks noChangeArrowheads="1"/>
            </p:cNvSpPr>
            <p:nvPr/>
          </p:nvSpPr>
          <p:spPr bwMode="auto">
            <a:xfrm>
              <a:off x="4577" y="4026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3" name="Rectangle 39"/>
            <p:cNvSpPr>
              <a:spLocks noChangeArrowheads="1"/>
            </p:cNvSpPr>
            <p:nvPr/>
          </p:nvSpPr>
          <p:spPr bwMode="auto">
            <a:xfrm>
              <a:off x="5394" y="4026"/>
              <a:ext cx="41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133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4" name="Rectangle 40"/>
            <p:cNvSpPr>
              <a:spLocks noChangeArrowheads="1"/>
            </p:cNvSpPr>
            <p:nvPr/>
          </p:nvSpPr>
          <p:spPr bwMode="auto">
            <a:xfrm>
              <a:off x="5710" y="4026"/>
              <a:ext cx="40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5" name="Rectangle 41"/>
            <p:cNvSpPr>
              <a:spLocks noChangeArrowheads="1"/>
            </p:cNvSpPr>
            <p:nvPr/>
          </p:nvSpPr>
          <p:spPr bwMode="auto">
            <a:xfrm>
              <a:off x="6533" y="4026"/>
              <a:ext cx="42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62%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6" name="Rectangle 42"/>
            <p:cNvSpPr>
              <a:spLocks noChangeArrowheads="1"/>
            </p:cNvSpPr>
            <p:nvPr/>
          </p:nvSpPr>
          <p:spPr bwMode="auto">
            <a:xfrm>
              <a:off x="7552" y="4026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7" name="Rectangle 43"/>
            <p:cNvSpPr>
              <a:spLocks noChangeArrowheads="1"/>
            </p:cNvSpPr>
            <p:nvPr/>
          </p:nvSpPr>
          <p:spPr bwMode="auto">
            <a:xfrm>
              <a:off x="8634" y="4026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8" name="Rectangle 44"/>
            <p:cNvSpPr>
              <a:spLocks noChangeArrowheads="1"/>
            </p:cNvSpPr>
            <p:nvPr/>
          </p:nvSpPr>
          <p:spPr bwMode="auto">
            <a:xfrm>
              <a:off x="3570" y="4406"/>
              <a:ext cx="24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9" name="Rectangle 45"/>
            <p:cNvSpPr>
              <a:spLocks noChangeArrowheads="1"/>
            </p:cNvSpPr>
            <p:nvPr/>
          </p:nvSpPr>
          <p:spPr bwMode="auto">
            <a:xfrm>
              <a:off x="4577" y="4406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0" name="Rectangle 46"/>
            <p:cNvSpPr>
              <a:spLocks noChangeArrowheads="1"/>
            </p:cNvSpPr>
            <p:nvPr/>
          </p:nvSpPr>
          <p:spPr bwMode="auto">
            <a:xfrm>
              <a:off x="5618" y="4406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1" name="Rectangle 47"/>
            <p:cNvSpPr>
              <a:spLocks noChangeArrowheads="1"/>
            </p:cNvSpPr>
            <p:nvPr/>
          </p:nvSpPr>
          <p:spPr bwMode="auto">
            <a:xfrm>
              <a:off x="6533" y="4406"/>
              <a:ext cx="42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42%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2" name="Rectangle 48"/>
            <p:cNvSpPr>
              <a:spLocks noChangeArrowheads="1"/>
            </p:cNvSpPr>
            <p:nvPr/>
          </p:nvSpPr>
          <p:spPr bwMode="auto">
            <a:xfrm>
              <a:off x="7598" y="4406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3" name="Rectangle 49"/>
            <p:cNvSpPr>
              <a:spLocks noChangeArrowheads="1"/>
            </p:cNvSpPr>
            <p:nvPr/>
          </p:nvSpPr>
          <p:spPr bwMode="auto">
            <a:xfrm>
              <a:off x="8634" y="4406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4" name="Rectangle 50"/>
            <p:cNvSpPr>
              <a:spLocks noChangeArrowheads="1"/>
            </p:cNvSpPr>
            <p:nvPr/>
          </p:nvSpPr>
          <p:spPr bwMode="auto">
            <a:xfrm>
              <a:off x="3408" y="4786"/>
              <a:ext cx="41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5" name="Rectangle 51"/>
            <p:cNvSpPr>
              <a:spLocks noChangeArrowheads="1"/>
            </p:cNvSpPr>
            <p:nvPr/>
          </p:nvSpPr>
          <p:spPr bwMode="auto">
            <a:xfrm>
              <a:off x="4519" y="4786"/>
              <a:ext cx="50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1,063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6" name="Rectangle 52"/>
            <p:cNvSpPr>
              <a:spLocks noChangeArrowheads="1"/>
            </p:cNvSpPr>
            <p:nvPr/>
          </p:nvSpPr>
          <p:spPr bwMode="auto">
            <a:xfrm>
              <a:off x="5394" y="4786"/>
              <a:ext cx="41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537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7" name="Rectangle 53"/>
            <p:cNvSpPr>
              <a:spLocks noChangeArrowheads="1"/>
            </p:cNvSpPr>
            <p:nvPr/>
          </p:nvSpPr>
          <p:spPr bwMode="auto">
            <a:xfrm>
              <a:off x="5710" y="4786"/>
              <a:ext cx="40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8" name="Rectangle 54"/>
            <p:cNvSpPr>
              <a:spLocks noChangeArrowheads="1"/>
            </p:cNvSpPr>
            <p:nvPr/>
          </p:nvSpPr>
          <p:spPr bwMode="auto">
            <a:xfrm>
              <a:off x="6533" y="4786"/>
              <a:ext cx="42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51%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9" name="Rectangle 55"/>
            <p:cNvSpPr>
              <a:spLocks noChangeArrowheads="1"/>
            </p:cNvSpPr>
            <p:nvPr/>
          </p:nvSpPr>
          <p:spPr bwMode="auto">
            <a:xfrm>
              <a:off x="7552" y="4786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533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0" name="Rectangle 56"/>
            <p:cNvSpPr>
              <a:spLocks noChangeArrowheads="1"/>
            </p:cNvSpPr>
            <p:nvPr/>
          </p:nvSpPr>
          <p:spPr bwMode="auto">
            <a:xfrm>
              <a:off x="8634" y="4786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1" name="Rectangle 57"/>
            <p:cNvSpPr>
              <a:spLocks noChangeArrowheads="1"/>
            </p:cNvSpPr>
            <p:nvPr/>
          </p:nvSpPr>
          <p:spPr bwMode="auto">
            <a:xfrm>
              <a:off x="7344" y="5177"/>
              <a:ext cx="48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2" name="Rectangle 58"/>
            <p:cNvSpPr>
              <a:spLocks noChangeArrowheads="1"/>
            </p:cNvSpPr>
            <p:nvPr/>
          </p:nvSpPr>
          <p:spPr bwMode="auto">
            <a:xfrm>
              <a:off x="3259" y="1771"/>
              <a:ext cx="128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更新時間：2023/2/10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3" name="Rectangle 59"/>
            <p:cNvSpPr>
              <a:spLocks noChangeArrowheads="1"/>
            </p:cNvSpPr>
            <p:nvPr/>
          </p:nvSpPr>
          <p:spPr bwMode="auto">
            <a:xfrm>
              <a:off x="8628" y="5171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4" name="Line 60"/>
            <p:cNvSpPr>
              <a:spLocks noChangeShapeType="1"/>
            </p:cNvSpPr>
            <p:nvPr/>
          </p:nvSpPr>
          <p:spPr bwMode="auto">
            <a:xfrm>
              <a:off x="3236" y="1995"/>
              <a:ext cx="29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5" name="Rectangle 61"/>
            <p:cNvSpPr>
              <a:spLocks noChangeArrowheads="1"/>
            </p:cNvSpPr>
            <p:nvPr/>
          </p:nvSpPr>
          <p:spPr bwMode="auto">
            <a:xfrm>
              <a:off x="3236" y="1995"/>
              <a:ext cx="295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6" name="Rectangle 62"/>
            <p:cNvSpPr>
              <a:spLocks noChangeArrowheads="1"/>
            </p:cNvSpPr>
            <p:nvPr/>
          </p:nvSpPr>
          <p:spPr bwMode="auto">
            <a:xfrm>
              <a:off x="6211" y="1990"/>
              <a:ext cx="99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7" name="Line 63"/>
            <p:cNvSpPr>
              <a:spLocks noChangeShapeType="1"/>
            </p:cNvSpPr>
            <p:nvPr/>
          </p:nvSpPr>
          <p:spPr bwMode="auto">
            <a:xfrm>
              <a:off x="3236" y="2415"/>
              <a:ext cx="29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8" name="Rectangle 64"/>
            <p:cNvSpPr>
              <a:spLocks noChangeArrowheads="1"/>
            </p:cNvSpPr>
            <p:nvPr/>
          </p:nvSpPr>
          <p:spPr bwMode="auto">
            <a:xfrm>
              <a:off x="3236" y="2415"/>
              <a:ext cx="295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9" name="Line 65"/>
            <p:cNvSpPr>
              <a:spLocks noChangeShapeType="1"/>
            </p:cNvSpPr>
            <p:nvPr/>
          </p:nvSpPr>
          <p:spPr bwMode="auto">
            <a:xfrm>
              <a:off x="6211" y="2415"/>
              <a:ext cx="97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0" name="Rectangle 66"/>
            <p:cNvSpPr>
              <a:spLocks noChangeArrowheads="1"/>
            </p:cNvSpPr>
            <p:nvPr/>
          </p:nvSpPr>
          <p:spPr bwMode="auto">
            <a:xfrm>
              <a:off x="6211" y="2415"/>
              <a:ext cx="97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1" name="Line 67"/>
            <p:cNvSpPr>
              <a:spLocks noChangeShapeType="1"/>
            </p:cNvSpPr>
            <p:nvPr/>
          </p:nvSpPr>
          <p:spPr bwMode="auto">
            <a:xfrm>
              <a:off x="3236" y="2795"/>
              <a:ext cx="29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2" name="Rectangle 68"/>
            <p:cNvSpPr>
              <a:spLocks noChangeArrowheads="1"/>
            </p:cNvSpPr>
            <p:nvPr/>
          </p:nvSpPr>
          <p:spPr bwMode="auto">
            <a:xfrm>
              <a:off x="3236" y="2795"/>
              <a:ext cx="295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3" name="Line 69"/>
            <p:cNvSpPr>
              <a:spLocks noChangeShapeType="1"/>
            </p:cNvSpPr>
            <p:nvPr/>
          </p:nvSpPr>
          <p:spPr bwMode="auto">
            <a:xfrm>
              <a:off x="6211" y="2795"/>
              <a:ext cx="97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4" name="Rectangle 70"/>
            <p:cNvSpPr>
              <a:spLocks noChangeArrowheads="1"/>
            </p:cNvSpPr>
            <p:nvPr/>
          </p:nvSpPr>
          <p:spPr bwMode="auto">
            <a:xfrm>
              <a:off x="6211" y="2795"/>
              <a:ext cx="97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5" name="Line 71"/>
            <p:cNvSpPr>
              <a:spLocks noChangeShapeType="1"/>
            </p:cNvSpPr>
            <p:nvPr/>
          </p:nvSpPr>
          <p:spPr bwMode="auto">
            <a:xfrm>
              <a:off x="3236" y="3175"/>
              <a:ext cx="29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6" name="Rectangle 72"/>
            <p:cNvSpPr>
              <a:spLocks noChangeArrowheads="1"/>
            </p:cNvSpPr>
            <p:nvPr/>
          </p:nvSpPr>
          <p:spPr bwMode="auto">
            <a:xfrm>
              <a:off x="3236" y="3175"/>
              <a:ext cx="295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" name="Line 73"/>
            <p:cNvSpPr>
              <a:spLocks noChangeShapeType="1"/>
            </p:cNvSpPr>
            <p:nvPr/>
          </p:nvSpPr>
          <p:spPr bwMode="auto">
            <a:xfrm>
              <a:off x="6211" y="3175"/>
              <a:ext cx="97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8" name="Rectangle 74"/>
            <p:cNvSpPr>
              <a:spLocks noChangeArrowheads="1"/>
            </p:cNvSpPr>
            <p:nvPr/>
          </p:nvSpPr>
          <p:spPr bwMode="auto">
            <a:xfrm>
              <a:off x="6211" y="3175"/>
              <a:ext cx="97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9" name="Line 75"/>
            <p:cNvSpPr>
              <a:spLocks noChangeShapeType="1"/>
            </p:cNvSpPr>
            <p:nvPr/>
          </p:nvSpPr>
          <p:spPr bwMode="auto">
            <a:xfrm>
              <a:off x="3236" y="3555"/>
              <a:ext cx="29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0" name="Rectangle 76"/>
            <p:cNvSpPr>
              <a:spLocks noChangeArrowheads="1"/>
            </p:cNvSpPr>
            <p:nvPr/>
          </p:nvSpPr>
          <p:spPr bwMode="auto">
            <a:xfrm>
              <a:off x="3236" y="3555"/>
              <a:ext cx="295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1" name="Line 77"/>
            <p:cNvSpPr>
              <a:spLocks noChangeShapeType="1"/>
            </p:cNvSpPr>
            <p:nvPr/>
          </p:nvSpPr>
          <p:spPr bwMode="auto">
            <a:xfrm>
              <a:off x="6211" y="3555"/>
              <a:ext cx="97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2" name="Rectangle 78"/>
            <p:cNvSpPr>
              <a:spLocks noChangeArrowheads="1"/>
            </p:cNvSpPr>
            <p:nvPr/>
          </p:nvSpPr>
          <p:spPr bwMode="auto">
            <a:xfrm>
              <a:off x="6211" y="3555"/>
              <a:ext cx="97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3" name="Line 79"/>
            <p:cNvSpPr>
              <a:spLocks noChangeShapeType="1"/>
            </p:cNvSpPr>
            <p:nvPr/>
          </p:nvSpPr>
          <p:spPr bwMode="auto">
            <a:xfrm>
              <a:off x="3236" y="3934"/>
              <a:ext cx="29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4" name="Rectangle 80"/>
            <p:cNvSpPr>
              <a:spLocks noChangeArrowheads="1"/>
            </p:cNvSpPr>
            <p:nvPr/>
          </p:nvSpPr>
          <p:spPr bwMode="auto">
            <a:xfrm>
              <a:off x="3236" y="3934"/>
              <a:ext cx="295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" name="Line 81"/>
            <p:cNvSpPr>
              <a:spLocks noChangeShapeType="1"/>
            </p:cNvSpPr>
            <p:nvPr/>
          </p:nvSpPr>
          <p:spPr bwMode="auto">
            <a:xfrm>
              <a:off x="6211" y="3934"/>
              <a:ext cx="97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" name="Rectangle 82"/>
            <p:cNvSpPr>
              <a:spLocks noChangeArrowheads="1"/>
            </p:cNvSpPr>
            <p:nvPr/>
          </p:nvSpPr>
          <p:spPr bwMode="auto">
            <a:xfrm>
              <a:off x="6211" y="3934"/>
              <a:ext cx="97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7" name="Line 83"/>
            <p:cNvSpPr>
              <a:spLocks noChangeShapeType="1"/>
            </p:cNvSpPr>
            <p:nvPr/>
          </p:nvSpPr>
          <p:spPr bwMode="auto">
            <a:xfrm>
              <a:off x="3236" y="4314"/>
              <a:ext cx="29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8" name="Rectangle 84"/>
            <p:cNvSpPr>
              <a:spLocks noChangeArrowheads="1"/>
            </p:cNvSpPr>
            <p:nvPr/>
          </p:nvSpPr>
          <p:spPr bwMode="auto">
            <a:xfrm>
              <a:off x="3236" y="4314"/>
              <a:ext cx="295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9" name="Line 85"/>
            <p:cNvSpPr>
              <a:spLocks noChangeShapeType="1"/>
            </p:cNvSpPr>
            <p:nvPr/>
          </p:nvSpPr>
          <p:spPr bwMode="auto">
            <a:xfrm>
              <a:off x="6211" y="4314"/>
              <a:ext cx="97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0" name="Rectangle 86"/>
            <p:cNvSpPr>
              <a:spLocks noChangeArrowheads="1"/>
            </p:cNvSpPr>
            <p:nvPr/>
          </p:nvSpPr>
          <p:spPr bwMode="auto">
            <a:xfrm>
              <a:off x="6211" y="4314"/>
              <a:ext cx="97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1" name="Line 87"/>
            <p:cNvSpPr>
              <a:spLocks noChangeShapeType="1"/>
            </p:cNvSpPr>
            <p:nvPr/>
          </p:nvSpPr>
          <p:spPr bwMode="auto">
            <a:xfrm>
              <a:off x="3236" y="4694"/>
              <a:ext cx="29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2" name="Rectangle 88"/>
            <p:cNvSpPr>
              <a:spLocks noChangeArrowheads="1"/>
            </p:cNvSpPr>
            <p:nvPr/>
          </p:nvSpPr>
          <p:spPr bwMode="auto">
            <a:xfrm>
              <a:off x="3236" y="4694"/>
              <a:ext cx="295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3" name="Line 89"/>
            <p:cNvSpPr>
              <a:spLocks noChangeShapeType="1"/>
            </p:cNvSpPr>
            <p:nvPr/>
          </p:nvSpPr>
          <p:spPr bwMode="auto">
            <a:xfrm>
              <a:off x="6211" y="4694"/>
              <a:ext cx="97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4" name="Rectangle 90"/>
            <p:cNvSpPr>
              <a:spLocks noChangeArrowheads="1"/>
            </p:cNvSpPr>
            <p:nvPr/>
          </p:nvSpPr>
          <p:spPr bwMode="auto">
            <a:xfrm>
              <a:off x="6211" y="4694"/>
              <a:ext cx="97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5" name="Line 91"/>
            <p:cNvSpPr>
              <a:spLocks noChangeShapeType="1"/>
            </p:cNvSpPr>
            <p:nvPr/>
          </p:nvSpPr>
          <p:spPr bwMode="auto">
            <a:xfrm>
              <a:off x="3236" y="5074"/>
              <a:ext cx="29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6" name="Rectangle 92"/>
            <p:cNvSpPr>
              <a:spLocks noChangeArrowheads="1"/>
            </p:cNvSpPr>
            <p:nvPr/>
          </p:nvSpPr>
          <p:spPr bwMode="auto">
            <a:xfrm>
              <a:off x="3236" y="5074"/>
              <a:ext cx="295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7" name="Rectangle 93"/>
            <p:cNvSpPr>
              <a:spLocks noChangeArrowheads="1"/>
            </p:cNvSpPr>
            <p:nvPr/>
          </p:nvSpPr>
          <p:spPr bwMode="auto">
            <a:xfrm>
              <a:off x="6211" y="5068"/>
              <a:ext cx="99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8" name="Line 94"/>
            <p:cNvSpPr>
              <a:spLocks noChangeShapeType="1"/>
            </p:cNvSpPr>
            <p:nvPr/>
          </p:nvSpPr>
          <p:spPr bwMode="auto">
            <a:xfrm>
              <a:off x="3230" y="1995"/>
              <a:ext cx="0" cy="3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9" name="Rectangle 95"/>
            <p:cNvSpPr>
              <a:spLocks noChangeArrowheads="1"/>
            </p:cNvSpPr>
            <p:nvPr/>
          </p:nvSpPr>
          <p:spPr bwMode="auto">
            <a:xfrm>
              <a:off x="3230" y="1995"/>
              <a:ext cx="6" cy="3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0" name="Line 96"/>
            <p:cNvSpPr>
              <a:spLocks noChangeShapeType="1"/>
            </p:cNvSpPr>
            <p:nvPr/>
          </p:nvSpPr>
          <p:spPr bwMode="auto">
            <a:xfrm>
              <a:off x="4220" y="2001"/>
              <a:ext cx="0" cy="30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1" name="Rectangle 97"/>
            <p:cNvSpPr>
              <a:spLocks noChangeArrowheads="1"/>
            </p:cNvSpPr>
            <p:nvPr/>
          </p:nvSpPr>
          <p:spPr bwMode="auto">
            <a:xfrm>
              <a:off x="4220" y="2001"/>
              <a:ext cx="6" cy="30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2" name="Line 98"/>
            <p:cNvSpPr>
              <a:spLocks noChangeShapeType="1"/>
            </p:cNvSpPr>
            <p:nvPr/>
          </p:nvSpPr>
          <p:spPr bwMode="auto">
            <a:xfrm>
              <a:off x="5210" y="2001"/>
              <a:ext cx="0" cy="30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3" name="Rectangle 99"/>
            <p:cNvSpPr>
              <a:spLocks noChangeArrowheads="1"/>
            </p:cNvSpPr>
            <p:nvPr/>
          </p:nvSpPr>
          <p:spPr bwMode="auto">
            <a:xfrm>
              <a:off x="5210" y="2001"/>
              <a:ext cx="5" cy="30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4" name="Rectangle 100"/>
            <p:cNvSpPr>
              <a:spLocks noChangeArrowheads="1"/>
            </p:cNvSpPr>
            <p:nvPr/>
          </p:nvSpPr>
          <p:spPr bwMode="auto">
            <a:xfrm>
              <a:off x="6194" y="1990"/>
              <a:ext cx="17" cy="30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5" name="Line 101"/>
            <p:cNvSpPr>
              <a:spLocks noChangeShapeType="1"/>
            </p:cNvSpPr>
            <p:nvPr/>
          </p:nvSpPr>
          <p:spPr bwMode="auto">
            <a:xfrm>
              <a:off x="8179" y="2001"/>
              <a:ext cx="0" cy="30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6" name="Rectangle 102"/>
            <p:cNvSpPr>
              <a:spLocks noChangeArrowheads="1"/>
            </p:cNvSpPr>
            <p:nvPr/>
          </p:nvSpPr>
          <p:spPr bwMode="auto">
            <a:xfrm>
              <a:off x="8179" y="2001"/>
              <a:ext cx="6" cy="30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7" name="Line 103"/>
            <p:cNvSpPr>
              <a:spLocks noChangeShapeType="1"/>
            </p:cNvSpPr>
            <p:nvPr/>
          </p:nvSpPr>
          <p:spPr bwMode="auto">
            <a:xfrm>
              <a:off x="9169" y="2001"/>
              <a:ext cx="0" cy="30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8" name="Rectangle 104"/>
            <p:cNvSpPr>
              <a:spLocks noChangeArrowheads="1"/>
            </p:cNvSpPr>
            <p:nvPr/>
          </p:nvSpPr>
          <p:spPr bwMode="auto">
            <a:xfrm>
              <a:off x="9169" y="2001"/>
              <a:ext cx="5" cy="30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9" name="Rectangle 105"/>
            <p:cNvSpPr>
              <a:spLocks noChangeArrowheads="1"/>
            </p:cNvSpPr>
            <p:nvPr/>
          </p:nvSpPr>
          <p:spPr bwMode="auto">
            <a:xfrm>
              <a:off x="7183" y="2007"/>
              <a:ext cx="18" cy="30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0" name="Line 106"/>
            <p:cNvSpPr>
              <a:spLocks noChangeShapeType="1"/>
            </p:cNvSpPr>
            <p:nvPr/>
          </p:nvSpPr>
          <p:spPr bwMode="auto">
            <a:xfrm>
              <a:off x="7201" y="1995"/>
              <a:ext cx="197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1" name="Rectangle 107"/>
            <p:cNvSpPr>
              <a:spLocks noChangeArrowheads="1"/>
            </p:cNvSpPr>
            <p:nvPr/>
          </p:nvSpPr>
          <p:spPr bwMode="auto">
            <a:xfrm>
              <a:off x="7201" y="1995"/>
              <a:ext cx="197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2" name="Line 108"/>
            <p:cNvSpPr>
              <a:spLocks noChangeShapeType="1"/>
            </p:cNvSpPr>
            <p:nvPr/>
          </p:nvSpPr>
          <p:spPr bwMode="auto">
            <a:xfrm>
              <a:off x="7201" y="2415"/>
              <a:ext cx="197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3" name="Rectangle 109"/>
            <p:cNvSpPr>
              <a:spLocks noChangeArrowheads="1"/>
            </p:cNvSpPr>
            <p:nvPr/>
          </p:nvSpPr>
          <p:spPr bwMode="auto">
            <a:xfrm>
              <a:off x="7201" y="2415"/>
              <a:ext cx="197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4" name="Line 110"/>
            <p:cNvSpPr>
              <a:spLocks noChangeShapeType="1"/>
            </p:cNvSpPr>
            <p:nvPr/>
          </p:nvSpPr>
          <p:spPr bwMode="auto">
            <a:xfrm>
              <a:off x="7201" y="2795"/>
              <a:ext cx="197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5" name="Rectangle 111"/>
            <p:cNvSpPr>
              <a:spLocks noChangeArrowheads="1"/>
            </p:cNvSpPr>
            <p:nvPr/>
          </p:nvSpPr>
          <p:spPr bwMode="auto">
            <a:xfrm>
              <a:off x="7201" y="2795"/>
              <a:ext cx="197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6" name="Line 112"/>
            <p:cNvSpPr>
              <a:spLocks noChangeShapeType="1"/>
            </p:cNvSpPr>
            <p:nvPr/>
          </p:nvSpPr>
          <p:spPr bwMode="auto">
            <a:xfrm>
              <a:off x="7201" y="3175"/>
              <a:ext cx="197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7" name="Rectangle 113"/>
            <p:cNvSpPr>
              <a:spLocks noChangeArrowheads="1"/>
            </p:cNvSpPr>
            <p:nvPr/>
          </p:nvSpPr>
          <p:spPr bwMode="auto">
            <a:xfrm>
              <a:off x="7201" y="3175"/>
              <a:ext cx="197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8" name="Line 114"/>
            <p:cNvSpPr>
              <a:spLocks noChangeShapeType="1"/>
            </p:cNvSpPr>
            <p:nvPr/>
          </p:nvSpPr>
          <p:spPr bwMode="auto">
            <a:xfrm>
              <a:off x="7201" y="3555"/>
              <a:ext cx="197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9" name="Rectangle 115"/>
            <p:cNvSpPr>
              <a:spLocks noChangeArrowheads="1"/>
            </p:cNvSpPr>
            <p:nvPr/>
          </p:nvSpPr>
          <p:spPr bwMode="auto">
            <a:xfrm>
              <a:off x="7201" y="3555"/>
              <a:ext cx="197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0" name="Line 116"/>
            <p:cNvSpPr>
              <a:spLocks noChangeShapeType="1"/>
            </p:cNvSpPr>
            <p:nvPr/>
          </p:nvSpPr>
          <p:spPr bwMode="auto">
            <a:xfrm>
              <a:off x="7201" y="3934"/>
              <a:ext cx="197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1" name="Rectangle 117"/>
            <p:cNvSpPr>
              <a:spLocks noChangeArrowheads="1"/>
            </p:cNvSpPr>
            <p:nvPr/>
          </p:nvSpPr>
          <p:spPr bwMode="auto">
            <a:xfrm>
              <a:off x="7201" y="3934"/>
              <a:ext cx="197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2" name="Line 118"/>
            <p:cNvSpPr>
              <a:spLocks noChangeShapeType="1"/>
            </p:cNvSpPr>
            <p:nvPr/>
          </p:nvSpPr>
          <p:spPr bwMode="auto">
            <a:xfrm>
              <a:off x="7201" y="4314"/>
              <a:ext cx="197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3" name="Rectangle 119"/>
            <p:cNvSpPr>
              <a:spLocks noChangeArrowheads="1"/>
            </p:cNvSpPr>
            <p:nvPr/>
          </p:nvSpPr>
          <p:spPr bwMode="auto">
            <a:xfrm>
              <a:off x="7201" y="4314"/>
              <a:ext cx="197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4" name="Line 120"/>
            <p:cNvSpPr>
              <a:spLocks noChangeShapeType="1"/>
            </p:cNvSpPr>
            <p:nvPr/>
          </p:nvSpPr>
          <p:spPr bwMode="auto">
            <a:xfrm>
              <a:off x="7201" y="4694"/>
              <a:ext cx="197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5" name="Rectangle 121"/>
            <p:cNvSpPr>
              <a:spLocks noChangeArrowheads="1"/>
            </p:cNvSpPr>
            <p:nvPr/>
          </p:nvSpPr>
          <p:spPr bwMode="auto">
            <a:xfrm>
              <a:off x="7201" y="4694"/>
              <a:ext cx="197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6" name="Line 122"/>
            <p:cNvSpPr>
              <a:spLocks noChangeShapeType="1"/>
            </p:cNvSpPr>
            <p:nvPr/>
          </p:nvSpPr>
          <p:spPr bwMode="auto">
            <a:xfrm>
              <a:off x="7201" y="5074"/>
              <a:ext cx="197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7" name="Rectangle 123"/>
            <p:cNvSpPr>
              <a:spLocks noChangeArrowheads="1"/>
            </p:cNvSpPr>
            <p:nvPr/>
          </p:nvSpPr>
          <p:spPr bwMode="auto">
            <a:xfrm>
              <a:off x="7201" y="5074"/>
              <a:ext cx="197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</Words>
  <Application>Microsoft Office PowerPoint</Application>
  <PresentationFormat>自訂</PresentationFormat>
  <Paragraphs>61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2023-02-12T13:50:29Z</dcterms:modified>
  <cp:category/>
</cp:coreProperties>
</file>