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-488" y="-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1"/>
  <c:style val="2"/>
  <c:chart>
    <c:title>
      <c:layout/>
      <c:overlay val="0"/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</c:strCache>
            </c:strRef>
          </c:tx>
          <c:spPr>
            <a:solidFill>
              <a:srgbClr val="A3B5A4"/>
            </a:solidFill>
          </c:spPr>
          <c:invertIfNegative val="1"/>
          <c:dPt>
            <c:idx val="0"/>
            <c:invertIfNegative val="1"/>
            <c:bubble3D val="0"/>
          </c:dPt>
          <c:dPt>
            <c:idx val="1"/>
            <c:invertIfNegative val="1"/>
            <c:bubble3D val="0"/>
          </c:dPt>
          <c:dPt>
            <c:idx val="2"/>
            <c:invertIfNegative val="1"/>
            <c:bubble3D val="0"/>
          </c:dPt>
          <c:dPt>
            <c:idx val="3"/>
            <c:invertIfNegative val="1"/>
            <c:bubble3D val="0"/>
          </c:dPt>
          <c:dPt>
            <c:idx val="4"/>
            <c:invertIfNegative val="1"/>
            <c:bubble3D val="0"/>
          </c:dPt>
          <c:dPt>
            <c:idx val="5"/>
            <c:invertIfNegative val="1"/>
            <c:bubble3D val="0"/>
          </c:dPt>
          <c:dPt>
            <c:idx val="6"/>
            <c:invertIfNegative val="1"/>
            <c:bubble3D val="0"/>
          </c:dPt>
          <c:dPt>
            <c:idx val="7"/>
            <c:invertIfNegative val="1"/>
            <c:bubble3D val="0"/>
          </c:dPt>
          <c:dPt>
            <c:idx val="8"/>
            <c:invertIfNegative val="1"/>
            <c:bubble3D val="0"/>
          </c:dPt>
          <c:dPt>
            <c:idx val="9"/>
            <c:invertIfNegative val="1"/>
            <c:bubble3D val="0"/>
          </c:dPt>
          <c:dPt>
            <c:idx val="10"/>
            <c:invertIfNegative val="1"/>
            <c:bubble3D val="0"/>
          </c:dPt>
          <c:dPt>
            <c:idx val="11"/>
            <c:invertIfNegative val="1"/>
            <c:bubble3D val="0"/>
          </c:dPt>
          <c:dPt>
            <c:idx val="12"/>
            <c:invertIfNegative val="1"/>
            <c:bubble3D val="0"/>
          </c:dPt>
          <c:dPt>
            <c:idx val="13"/>
            <c:invertIfNegative val="1"/>
            <c:bubble3D val="0"/>
          </c:dPt>
          <c:dPt>
            <c:idx val="14"/>
            <c:invertIfNegative val="1"/>
            <c:bubble3D val="0"/>
          </c:dPt>
          <c:dPt>
            <c:idx val="15"/>
            <c:invertIfNegative val="1"/>
            <c:bubble3D val="0"/>
          </c:dPt>
          <c:dPt>
            <c:idx val="16"/>
            <c:invertIfNegative val="1"/>
            <c:bubble3D val="0"/>
          </c:dPt>
          <c:dPt>
            <c:idx val="17"/>
            <c:invertIfNegative val="1"/>
            <c:bubble3D val="0"/>
          </c:dPt>
          <c:dPt>
            <c:idx val="18"/>
            <c:invertIfNegative val="1"/>
            <c:bubble3D val="0"/>
          </c:dPt>
          <c:dPt>
            <c:idx val="19"/>
            <c:invertIfNegative val="1"/>
            <c:bubble3D val="0"/>
          </c:dPt>
          <c:dPt>
            <c:idx val="20"/>
            <c:invertIfNegative val="1"/>
            <c:bubble3D val="0"/>
          </c:dPt>
          <c:dPt>
            <c:idx val="21"/>
            <c:invertIfNegative val="1"/>
            <c:bubble3D val="0"/>
          </c:dPt>
          <c:dPt>
            <c:idx val="22"/>
            <c:invertIfNegative val="1"/>
            <c:bubble3D val="0"/>
          </c:dPt>
          <c:dPt>
            <c:idx val="23"/>
            <c:invertIfNegative val="1"/>
            <c:bubble3D val="0"/>
          </c:dPt>
          <c:dPt>
            <c:idx val="24"/>
            <c:invertIfNegative val="1"/>
            <c:bubble3D val="0"/>
          </c:dPt>
          <c:dPt>
            <c:idx val="25"/>
            <c:invertIfNegative val="1"/>
            <c:bubble3D val="0"/>
          </c:dPt>
          <c:dPt>
            <c:idx val="26"/>
            <c:invertIfNegative val="1"/>
            <c:bubble3D val="0"/>
          </c:dPt>
          <c:dPt>
            <c:idx val="27"/>
            <c:invertIfNegative val="1"/>
            <c:bubble3D val="0"/>
          </c:dPt>
          <c:dPt>
            <c:idx val="28"/>
            <c:invertIfNegative val="1"/>
            <c:bubble3D val="0"/>
          </c:dPt>
          <c:dPt>
            <c:idx val="29"/>
            <c:invertIfNegative val="1"/>
            <c:bubble3D val="0"/>
          </c:dPt>
          <c:dPt>
            <c:idx val="30"/>
            <c:invertIfNegative val="1"/>
            <c:bubble3D val="0"/>
          </c:dPt>
          <c:dPt>
            <c:idx val="31"/>
            <c:invertIfNegative val="1"/>
            <c:bubble3D val="0"/>
          </c:dPt>
          <c:dPt>
            <c:idx val="32"/>
            <c:invertIfNegative val="1"/>
            <c:bubble3D val="0"/>
          </c:dPt>
          <c:dPt>
            <c:idx val="33"/>
            <c:invertIfNegative val="1"/>
            <c:bubble3D val="0"/>
          </c:dPt>
          <c:dPt>
            <c:idx val="34"/>
            <c:invertIfNegative val="1"/>
            <c:bubble3D val="0"/>
          </c:dPt>
          <c:dPt>
            <c:idx val="35"/>
            <c:invertIfNegative val="1"/>
            <c:bubble3D val="0"/>
          </c:dPt>
          <c:dPt>
            <c:idx val="36"/>
            <c:invertIfNegative val="1"/>
            <c:bubble3D val="0"/>
          </c:dPt>
          <c:dPt>
            <c:idx val="37"/>
            <c:invertIfNegative val="1"/>
            <c:bubble3D val="0"/>
          </c:dPt>
          <c:dPt>
            <c:idx val="38"/>
            <c:invertIfNegative val="1"/>
            <c:bubble3D val="0"/>
          </c:dPt>
          <c:dPt>
            <c:idx val="39"/>
            <c:invertIfNegative val="1"/>
            <c:bubble3D val="0"/>
          </c:dPt>
          <c:dPt>
            <c:idx val="40"/>
            <c:invertIfNegative val="1"/>
            <c:bubble3D val="0"/>
          </c:dPt>
          <c:dPt>
            <c:idx val="41"/>
            <c:invertIfNegative val="1"/>
            <c:bubble3D val="0"/>
          </c:dPt>
          <c:dPt>
            <c:idx val="42"/>
            <c:invertIfNegative val="1"/>
            <c:bubble3D val="0"/>
          </c:dPt>
          <c:dPt>
            <c:idx val="43"/>
            <c:invertIfNegative val="1"/>
            <c:bubble3D val="0"/>
          </c:dPt>
          <c:dPt>
            <c:idx val="44"/>
            <c:invertIfNegative val="1"/>
            <c:bubble3D val="0"/>
          </c:dPt>
          <c:dPt>
            <c:idx val="45"/>
            <c:invertIfNegative val="1"/>
            <c:bubble3D val="0"/>
          </c:dPt>
          <c:dPt>
            <c:idx val="46"/>
            <c:invertIfNegative val="1"/>
            <c:bubble3D val="0"/>
          </c:dPt>
          <c:dPt>
            <c:idx val="47"/>
            <c:invertIfNegative val="1"/>
            <c:bubble3D val="0"/>
          </c:dPt>
          <c:dPt>
            <c:idx val="48"/>
            <c:invertIfNegative val="1"/>
            <c:bubble3D val="0"/>
          </c:dPt>
          <c:dPt>
            <c:idx val="49"/>
            <c:invertIfNegative val="1"/>
            <c:bubble3D val="0"/>
          </c:dPt>
          <c:dPt>
            <c:idx val="50"/>
            <c:invertIfNegative val="1"/>
            <c:bubble3D val="0"/>
          </c:dPt>
          <c:dPt>
            <c:idx val="51"/>
            <c:invertIfNegative val="1"/>
            <c:bubble3D val="0"/>
          </c:dPt>
          <c:dPt>
            <c:idx val="52"/>
            <c:invertIfNegative val="1"/>
            <c:bubble3D val="0"/>
          </c:dPt>
          <c:dPt>
            <c:idx val="53"/>
            <c:invertIfNegative val="1"/>
            <c:bubble3D val="0"/>
          </c:dPt>
          <c:dPt>
            <c:idx val="54"/>
            <c:invertIfNegative val="1"/>
            <c:bubble3D val="0"/>
          </c:dPt>
          <c:dPt>
            <c:idx val="55"/>
            <c:invertIfNegative val="1"/>
            <c:bubble3D val="0"/>
          </c:dPt>
          <c:dPt>
            <c:idx val="56"/>
            <c:invertIfNegative val="1"/>
            <c:bubble3D val="0"/>
          </c:dPt>
          <c:dPt>
            <c:idx val="57"/>
            <c:invertIfNegative val="1"/>
            <c:bubble3D val="0"/>
          </c:dPt>
          <c:dPt>
            <c:idx val="58"/>
            <c:invertIfNegative val="1"/>
            <c:bubble3D val="0"/>
          </c:dPt>
          <c:dPt>
            <c:idx val="59"/>
            <c:invertIfNegative val="1"/>
            <c:bubble3D val="0"/>
          </c:dPt>
          <c:dPt>
            <c:idx val="60"/>
            <c:invertIfNegative val="1"/>
            <c:bubble3D val="0"/>
          </c:dPt>
          <c:dPt>
            <c:idx val="61"/>
            <c:invertIfNegative val="1"/>
            <c:bubble3D val="0"/>
          </c:dPt>
          <c:dPt>
            <c:idx val="62"/>
            <c:invertIfNegative val="1"/>
            <c:bubble3D val="0"/>
          </c:dPt>
          <c:dPt>
            <c:idx val="63"/>
            <c:invertIfNegative val="1"/>
            <c:bubble3D val="0"/>
          </c:dPt>
          <c:dPt>
            <c:idx val="64"/>
            <c:invertIfNegative val="1"/>
            <c:bubble3D val="0"/>
          </c:dPt>
          <c:dPt>
            <c:idx val="65"/>
            <c:invertIfNegative val="1"/>
            <c:bubble3D val="0"/>
          </c:dPt>
          <c:dPt>
            <c:idx val="66"/>
            <c:invertIfNegative val="1"/>
            <c:bubble3D val="0"/>
          </c:dPt>
          <c:dPt>
            <c:idx val="67"/>
            <c:invertIfNegative val="1"/>
            <c:bubble3D val="0"/>
          </c:dPt>
          <c:dPt>
            <c:idx val="68"/>
            <c:invertIfNegative val="1"/>
            <c:bubble3D val="0"/>
          </c:dPt>
          <c:dPt>
            <c:idx val="69"/>
            <c:invertIfNegative val="1"/>
            <c:bubble3D val="0"/>
          </c:dPt>
          <c:dPt>
            <c:idx val="70"/>
            <c:invertIfNegative val="1"/>
            <c:bubble3D val="0"/>
          </c:dPt>
          <c:dPt>
            <c:idx val="71"/>
            <c:invertIfNegative val="1"/>
            <c:bubble3D val="0"/>
          </c:dPt>
          <c:dPt>
            <c:idx val="72"/>
            <c:invertIfNegative val="1"/>
            <c:bubble3D val="0"/>
          </c:dPt>
          <c:dPt>
            <c:idx val="73"/>
            <c:invertIfNegative val="1"/>
            <c:bubble3D val="0"/>
          </c:dPt>
          <c:dPt>
            <c:idx val="74"/>
            <c:invertIfNegative val="1"/>
            <c:bubble3D val="0"/>
          </c:dPt>
          <c:dPt>
            <c:idx val="75"/>
            <c:invertIfNegative val="1"/>
            <c:bubble3D val="0"/>
          </c:dPt>
          <c:dPt>
            <c:idx val="76"/>
            <c:invertIfNegative val="1"/>
            <c:bubble3D val="0"/>
          </c:dPt>
          <c:dPt>
            <c:idx val="77"/>
            <c:invertIfNegative val="1"/>
            <c:bubble3D val="0"/>
          </c:dPt>
          <c:dPt>
            <c:idx val="78"/>
            <c:invertIfNegative val="1"/>
            <c:bubble3D val="0"/>
          </c:dPt>
          <c:dPt>
            <c:idx val="79"/>
            <c:invertIfNegative val="1"/>
            <c:bubble3D val="0"/>
          </c:dPt>
          <c:dPt>
            <c:idx val="80"/>
            <c:invertIfNegative val="1"/>
            <c:bubble3D val="0"/>
          </c:dPt>
          <c:dPt>
            <c:idx val="81"/>
            <c:invertIfNegative val="1"/>
            <c:bubble3D val="0"/>
          </c:dPt>
          <c:dPt>
            <c:idx val="82"/>
            <c:invertIfNegative val="1"/>
            <c:bubble3D val="0"/>
          </c:dPt>
          <c:dPt>
            <c:idx val="83"/>
            <c:invertIfNegative val="1"/>
            <c:bubble3D val="0"/>
          </c:dPt>
          <c:dPt>
            <c:idx val="84"/>
            <c:invertIfNegative val="1"/>
            <c:bubble3D val="0"/>
          </c:dPt>
          <c:dPt>
            <c:idx val="85"/>
            <c:invertIfNegative val="1"/>
            <c:bubble3D val="0"/>
          </c:dPt>
          <c:dPt>
            <c:idx val="86"/>
            <c:invertIfNegative val="1"/>
            <c:bubble3D val="0"/>
          </c:dPt>
          <c:dPt>
            <c:idx val="87"/>
            <c:invertIfNegative val="1"/>
            <c:bubble3D val="0"/>
          </c:dPt>
          <c:dPt>
            <c:idx val="88"/>
            <c:invertIfNegative val="1"/>
            <c:bubble3D val="0"/>
          </c:dPt>
          <c:dPt>
            <c:idx val="89"/>
            <c:invertIfNegative val="1"/>
            <c:bubble3D val="0"/>
          </c:dPt>
          <c:dPt>
            <c:idx val="90"/>
            <c:invertIfNegative val="1"/>
            <c:bubble3D val="0"/>
          </c:dPt>
          <c:dPt>
            <c:idx val="91"/>
            <c:invertIfNegative val="1"/>
            <c:bubble3D val="0"/>
          </c:dPt>
          <c:dPt>
            <c:idx val="92"/>
            <c:invertIfNegative val="1"/>
            <c:bubble3D val="0"/>
          </c:dPt>
          <c:dPt>
            <c:idx val="93"/>
            <c:invertIfNegative val="1"/>
            <c:bubble3D val="0"/>
          </c:dPt>
          <c:dPt>
            <c:idx val="94"/>
            <c:invertIfNegative val="1"/>
            <c:bubble3D val="0"/>
          </c:dPt>
          <c:dPt>
            <c:idx val="95"/>
            <c:invertIfNegative val="1"/>
            <c:bubble3D val="0"/>
          </c:dPt>
          <c:dPt>
            <c:idx val="96"/>
            <c:invertIfNegative val="1"/>
            <c:bubble3D val="0"/>
          </c:dPt>
          <c:dPt>
            <c:idx val="97"/>
            <c:invertIfNegative val="1"/>
            <c:bubble3D val="0"/>
          </c:dPt>
          <c:dPt>
            <c:idx val="98"/>
            <c:invertIfNegative val="1"/>
            <c:bubble3D val="0"/>
          </c:dPt>
          <c:dPt>
            <c:idx val="99"/>
            <c:invertIfNegative val="1"/>
            <c:bubble3D val="0"/>
          </c:dPt>
          <c:dPt>
            <c:idx val="100"/>
            <c:invertIfNegative val="1"/>
            <c:bubble3D val="0"/>
          </c:dPt>
          <c:dPt>
            <c:idx val="101"/>
            <c:invertIfNegative val="1"/>
            <c:bubble3D val="0"/>
          </c:dPt>
          <c:dPt>
            <c:idx val="102"/>
            <c:invertIfNegative val="1"/>
            <c:bubble3D val="0"/>
          </c:dPt>
          <c:dPt>
            <c:idx val="103"/>
            <c:invertIfNegative val="1"/>
            <c:bubble3D val="0"/>
          </c:dPt>
          <c:dPt>
            <c:idx val="104"/>
            <c:invertIfNegative val="1"/>
            <c:bubble3D val="0"/>
          </c:dPt>
          <c:dPt>
            <c:idx val="105"/>
            <c:invertIfNegative val="1"/>
            <c:bubble3D val="0"/>
          </c:dPt>
          <c:dPt>
            <c:idx val="106"/>
            <c:invertIfNegative val="1"/>
            <c:bubble3D val="0"/>
          </c:dPt>
          <c:dPt>
            <c:idx val="107"/>
            <c:invertIfNegative val="1"/>
            <c:bubble3D val="0"/>
          </c:dPt>
          <c:dPt>
            <c:idx val="108"/>
            <c:invertIfNegative val="1"/>
            <c:bubble3D val="0"/>
          </c:dPt>
          <c:dPt>
            <c:idx val="109"/>
            <c:invertIfNegative val="1"/>
            <c:bubble3D val="0"/>
          </c:dPt>
          <c:dPt>
            <c:idx val="110"/>
            <c:invertIfNegative val="1"/>
            <c:bubble3D val="0"/>
          </c:dPt>
          <c:dPt>
            <c:idx val="111"/>
            <c:invertIfNegative val="1"/>
            <c:bubble3D val="0"/>
          </c:dPt>
          <c:dPt>
            <c:idx val="112"/>
            <c:invertIfNegative val="1"/>
            <c:bubble3D val="0"/>
          </c:dPt>
          <c:dPt>
            <c:idx val="113"/>
            <c:invertIfNegative val="1"/>
            <c:bubble3D val="0"/>
          </c:dPt>
          <c:dPt>
            <c:idx val="114"/>
            <c:invertIfNegative val="1"/>
            <c:bubble3D val="0"/>
          </c:dPt>
          <c:dPt>
            <c:idx val="115"/>
            <c:invertIfNegative val="1"/>
            <c:bubble3D val="0"/>
          </c:dPt>
          <c:dPt>
            <c:idx val="116"/>
            <c:invertIfNegative val="1"/>
            <c:bubble3D val="0"/>
          </c:dPt>
          <c:dPt>
            <c:idx val="117"/>
            <c:invertIfNegative val="1"/>
            <c:bubble3D val="0"/>
          </c:dPt>
          <c:dPt>
            <c:idx val="118"/>
            <c:invertIfNegative val="1"/>
            <c:bubble3D val="0"/>
          </c:dPt>
          <c:dPt>
            <c:idx val="119"/>
            <c:invertIfNegative val="1"/>
            <c:bubble3D val="0"/>
          </c:dPt>
          <c:dPt>
            <c:idx val="120"/>
            <c:invertIfNegative val="1"/>
            <c:bubble3D val="0"/>
          </c:dPt>
          <c:dPt>
            <c:idx val="121"/>
            <c:invertIfNegative val="1"/>
            <c:bubble3D val="0"/>
          </c:dPt>
          <c:dPt>
            <c:idx val="122"/>
            <c:invertIfNegative val="1"/>
            <c:bubble3D val="0"/>
          </c:dPt>
          <c:dPt>
            <c:idx val="123"/>
            <c:invertIfNegative val="1"/>
            <c:bubble3D val="0"/>
          </c:dPt>
          <c:dPt>
            <c:idx val="124"/>
            <c:invertIfNegative val="1"/>
            <c:bubble3D val="0"/>
          </c:dPt>
          <c:dPt>
            <c:idx val="125"/>
            <c:invertIfNegative val="1"/>
            <c:bubble3D val="0"/>
          </c:dPt>
          <c:dPt>
            <c:idx val="126"/>
            <c:invertIfNegative val="1"/>
            <c:bubble3D val="0"/>
          </c:dPt>
          <c:dPt>
            <c:idx val="127"/>
            <c:invertIfNegative val="1"/>
            <c:bubble3D val="0"/>
          </c:dPt>
          <c:dPt>
            <c:idx val="128"/>
            <c:invertIfNegative val="1"/>
            <c:bubble3D val="0"/>
          </c:dPt>
          <c:dPt>
            <c:idx val="129"/>
            <c:invertIfNegative val="1"/>
            <c:bubble3D val="0"/>
          </c:dPt>
          <c:dPt>
            <c:idx val="130"/>
            <c:invertIfNegative val="1"/>
            <c:bubble3D val="0"/>
          </c:dPt>
          <c:dPt>
            <c:idx val="131"/>
            <c:invertIfNegative val="1"/>
            <c:bubble3D val="0"/>
          </c:dPt>
          <c:dPt>
            <c:idx val="132"/>
            <c:invertIfNegative val="1"/>
            <c:bubble3D val="0"/>
          </c:dPt>
          <c:dPt>
            <c:idx val="133"/>
            <c:invertIfNegative val="1"/>
            <c:bubble3D val="0"/>
          </c:dPt>
          <c:dPt>
            <c:idx val="134"/>
            <c:invertIfNegative val="1"/>
            <c:bubble3D val="0"/>
          </c:dPt>
          <c:dPt>
            <c:idx val="135"/>
            <c:invertIfNegative val="1"/>
            <c:bubble3D val="0"/>
          </c:dPt>
          <c:dPt>
            <c:idx val="136"/>
            <c:invertIfNegative val="1"/>
            <c:bubble3D val="0"/>
          </c:dPt>
          <c:dPt>
            <c:idx val="137"/>
            <c:invertIfNegative val="1"/>
            <c:bubble3D val="0"/>
          </c:dPt>
          <c:dPt>
            <c:idx val="138"/>
            <c:invertIfNegative val="1"/>
            <c:bubble3D val="0"/>
          </c:dPt>
          <c:dPt>
            <c:idx val="139"/>
            <c:invertIfNegative val="1"/>
            <c:bubble3D val="0"/>
          </c:dPt>
          <c:dPt>
            <c:idx val="140"/>
            <c:invertIfNegative val="1"/>
            <c:bubble3D val="0"/>
          </c:dPt>
          <c:dPt>
            <c:idx val="141"/>
            <c:invertIfNegative val="1"/>
            <c:bubble3D val="0"/>
          </c:dPt>
          <c:dPt>
            <c:idx val="142"/>
            <c:invertIfNegative val="1"/>
            <c:bubble3D val="0"/>
          </c:dPt>
          <c:dPt>
            <c:idx val="143"/>
            <c:invertIfNegative val="1"/>
            <c:bubble3D val="0"/>
          </c:dPt>
          <c:dPt>
            <c:idx val="144"/>
            <c:invertIfNegative val="1"/>
            <c:bubble3D val="0"/>
          </c:dPt>
          <c:dPt>
            <c:idx val="145"/>
            <c:invertIfNegative val="1"/>
            <c:bubble3D val="0"/>
          </c:dPt>
          <c:dPt>
            <c:idx val="146"/>
            <c:invertIfNegative val="1"/>
            <c:bubble3D val="0"/>
          </c:dPt>
          <c:dPt>
            <c:idx val="147"/>
            <c:invertIfNegative val="1"/>
            <c:bubble3D val="0"/>
          </c:dPt>
          <c:dPt>
            <c:idx val="148"/>
            <c:invertIfNegative val="1"/>
            <c:bubble3D val="0"/>
          </c:dPt>
          <c:dPt>
            <c:idx val="149"/>
            <c:invertIfNegative val="1"/>
            <c:bubble3D val="0"/>
          </c:dPt>
          <c:dPt>
            <c:idx val="150"/>
            <c:invertIfNegative val="1"/>
            <c:bubble3D val="0"/>
          </c:dPt>
          <c:dPt>
            <c:idx val="151"/>
            <c:invertIfNegative val="1"/>
            <c:bubble3D val="0"/>
          </c:dPt>
          <c:dPt>
            <c:idx val="152"/>
            <c:invertIfNegative val="1"/>
            <c:bubble3D val="0"/>
          </c:dPt>
          <c:dPt>
            <c:idx val="153"/>
            <c:invertIfNegative val="1"/>
            <c:bubble3D val="0"/>
          </c:dPt>
          <c:dPt>
            <c:idx val="154"/>
            <c:invertIfNegative val="1"/>
            <c:bubble3D val="0"/>
          </c:dPt>
          <c:dPt>
            <c:idx val="155"/>
            <c:invertIfNegative val="1"/>
            <c:bubble3D val="0"/>
          </c:dPt>
          <c:dPt>
            <c:idx val="156"/>
            <c:invertIfNegative val="1"/>
            <c:bubble3D val="0"/>
          </c:dPt>
          <c:dPt>
            <c:idx val="157"/>
            <c:invertIfNegative val="1"/>
            <c:bubble3D val="0"/>
          </c:dPt>
          <c:dPt>
            <c:idx val="158"/>
            <c:invertIfNegative val="1"/>
            <c:bubble3D val="0"/>
          </c:dPt>
          <c:dPt>
            <c:idx val="159"/>
            <c:invertIfNegative val="1"/>
            <c:bubble3D val="0"/>
          </c:dPt>
          <c:dPt>
            <c:idx val="160"/>
            <c:invertIfNegative val="1"/>
            <c:bubble3D val="0"/>
          </c:dPt>
          <c:dPt>
            <c:idx val="161"/>
            <c:invertIfNegative val="1"/>
            <c:bubble3D val="0"/>
          </c:dPt>
          <c:dPt>
            <c:idx val="162"/>
            <c:invertIfNegative val="1"/>
            <c:bubble3D val="0"/>
          </c:dPt>
          <c:dPt>
            <c:idx val="163"/>
            <c:invertIfNegative val="1"/>
            <c:bubble3D val="0"/>
          </c:dPt>
          <c:dPt>
            <c:idx val="164"/>
            <c:invertIfNegative val="1"/>
            <c:bubble3D val="0"/>
          </c:dPt>
          <c:dPt>
            <c:idx val="165"/>
            <c:invertIfNegative val="1"/>
            <c:bubble3D val="0"/>
          </c:dPt>
          <c:dPt>
            <c:idx val="166"/>
            <c:invertIfNegative val="1"/>
            <c:bubble3D val="0"/>
          </c:dPt>
          <c:dPt>
            <c:idx val="167"/>
            <c:invertIfNegative val="1"/>
            <c:bubble3D val="0"/>
          </c:dPt>
          <c:dPt>
            <c:idx val="168"/>
            <c:invertIfNegative val="1"/>
            <c:bubble3D val="0"/>
          </c:dPt>
          <c:dPt>
            <c:idx val="169"/>
            <c:invertIfNegative val="1"/>
            <c:bubble3D val="0"/>
          </c:dPt>
          <c:dPt>
            <c:idx val="170"/>
            <c:invertIfNegative val="1"/>
            <c:bubble3D val="0"/>
          </c:dPt>
          <c:dPt>
            <c:idx val="171"/>
            <c:invertIfNegative val="1"/>
            <c:bubble3D val="0"/>
          </c:dPt>
          <c:dPt>
            <c:idx val="172"/>
            <c:invertIfNegative val="1"/>
            <c:bubble3D val="0"/>
          </c:dPt>
          <c:dPt>
            <c:idx val="173"/>
            <c:invertIfNegative val="1"/>
            <c:bubble3D val="0"/>
          </c:dPt>
          <c:dPt>
            <c:idx val="174"/>
            <c:invertIfNegative val="1"/>
            <c:bubble3D val="0"/>
          </c:dPt>
          <c:dPt>
            <c:idx val="175"/>
            <c:invertIfNegative val="1"/>
            <c:bubble3D val="0"/>
          </c:dPt>
          <c:dPt>
            <c:idx val="176"/>
            <c:invertIfNegative val="1"/>
            <c:bubble3D val="0"/>
          </c:dPt>
          <c:dPt>
            <c:idx val="177"/>
            <c:invertIfNegative val="1"/>
            <c:bubble3D val="0"/>
          </c:dPt>
          <c:dPt>
            <c:idx val="178"/>
            <c:invertIfNegative val="1"/>
            <c:bubble3D val="0"/>
          </c:dPt>
          <c:dPt>
            <c:idx val="179"/>
            <c:invertIfNegative val="1"/>
            <c:bubble3D val="0"/>
          </c:dPt>
          <c:dPt>
            <c:idx val="180"/>
            <c:invertIfNegative val="1"/>
            <c:bubble3D val="0"/>
          </c:dPt>
          <c:dPt>
            <c:idx val="181"/>
            <c:invertIfNegative val="1"/>
            <c:bubble3D val="0"/>
          </c:dPt>
          <c:dPt>
            <c:idx val="182"/>
            <c:invertIfNegative val="1"/>
            <c:bubble3D val="0"/>
          </c:dPt>
          <c:dPt>
            <c:idx val="183"/>
            <c:invertIfNegative val="1"/>
            <c:bubble3D val="0"/>
          </c:dPt>
          <c:dPt>
            <c:idx val="184"/>
            <c:invertIfNegative val="1"/>
            <c:bubble3D val="0"/>
          </c:dPt>
          <c:dPt>
            <c:idx val="185"/>
            <c:invertIfNegative val="1"/>
            <c:bubble3D val="0"/>
          </c:dPt>
          <c:dPt>
            <c:idx val="186"/>
            <c:invertIfNegative val="1"/>
            <c:bubble3D val="0"/>
          </c:dPt>
          <c:dPt>
            <c:idx val="187"/>
            <c:invertIfNegative val="1"/>
            <c:bubble3D val="0"/>
          </c:dPt>
          <c:dPt>
            <c:idx val="188"/>
            <c:invertIfNegative val="1"/>
            <c:bubble3D val="0"/>
          </c:dPt>
          <c:dPt>
            <c:idx val="189"/>
            <c:invertIfNegative val="1"/>
            <c:bubble3D val="0"/>
          </c:dPt>
          <c:dPt>
            <c:idx val="190"/>
            <c:invertIfNegative val="1"/>
            <c:bubble3D val="0"/>
          </c:dPt>
          <c:dPt>
            <c:idx val="191"/>
            <c:invertIfNegative val="1"/>
            <c:bubble3D val="0"/>
          </c:dPt>
          <c:dPt>
            <c:idx val="192"/>
            <c:invertIfNegative val="1"/>
            <c:bubble3D val="0"/>
          </c:dPt>
          <c:dPt>
            <c:idx val="193"/>
            <c:invertIfNegative val="1"/>
            <c:bubble3D val="0"/>
          </c:dPt>
          <c:dPt>
            <c:idx val="194"/>
            <c:invertIfNegative val="1"/>
            <c:bubble3D val="0"/>
          </c:dPt>
          <c:dPt>
            <c:idx val="195"/>
            <c:invertIfNegative val="1"/>
            <c:bubble3D val="0"/>
          </c:dPt>
          <c:dPt>
            <c:idx val="196"/>
            <c:invertIfNegative val="1"/>
            <c:bubble3D val="0"/>
          </c:dPt>
          <c:dPt>
            <c:idx val="197"/>
            <c:invertIfNegative val="1"/>
            <c:bubble3D val="0"/>
          </c:dPt>
          <c:dPt>
            <c:idx val="198"/>
            <c:invertIfNegative val="1"/>
            <c:bubble3D val="0"/>
          </c:dPt>
          <c:dPt>
            <c:idx val="199"/>
            <c:invertIfNegative val="1"/>
            <c:bubble3D val="0"/>
          </c:dPt>
          <c:dPt>
            <c:idx val="200"/>
            <c:invertIfNegative val="1"/>
            <c:bubble3D val="0"/>
          </c:dPt>
          <c:dPt>
            <c:idx val="201"/>
            <c:invertIfNegative val="1"/>
            <c:bubble3D val="0"/>
          </c:dPt>
          <c:dPt>
            <c:idx val="202"/>
            <c:invertIfNegative val="1"/>
            <c:bubble3D val="0"/>
          </c:dPt>
          <c:dPt>
            <c:idx val="203"/>
            <c:invertIfNegative val="1"/>
            <c:bubble3D val="0"/>
          </c:dPt>
          <c:dPt>
            <c:idx val="204"/>
            <c:invertIfNegative val="1"/>
            <c:bubble3D val="0"/>
          </c:dPt>
          <c:dPt>
            <c:idx val="205"/>
            <c:invertIfNegative val="1"/>
            <c:bubble3D val="0"/>
          </c:dPt>
          <c:dPt>
            <c:idx val="206"/>
            <c:invertIfNegative val="1"/>
            <c:bubble3D val="0"/>
          </c:dPt>
          <c:dPt>
            <c:idx val="207"/>
            <c:invertIfNegative val="1"/>
            <c:bubble3D val="0"/>
          </c:dPt>
          <c:dPt>
            <c:idx val="208"/>
            <c:invertIfNegative val="1"/>
            <c:bubble3D val="0"/>
          </c:dPt>
          <c:dPt>
            <c:idx val="209"/>
            <c:invertIfNegative val="1"/>
            <c:bubble3D val="0"/>
          </c:dPt>
          <c:dPt>
            <c:idx val="210"/>
            <c:invertIfNegative val="1"/>
            <c:bubble3D val="0"/>
          </c:dPt>
          <c:dPt>
            <c:idx val="211"/>
            <c:invertIfNegative val="1"/>
            <c:bubble3D val="0"/>
          </c:dPt>
          <c:dPt>
            <c:idx val="212"/>
            <c:invertIfNegative val="1"/>
            <c:bubble3D val="0"/>
          </c:dPt>
          <c:dPt>
            <c:idx val="213"/>
            <c:invertIfNegative val="1"/>
            <c:bubble3D val="0"/>
          </c:dPt>
          <c:dPt>
            <c:idx val="214"/>
            <c:invertIfNegative val="1"/>
            <c:bubble3D val="0"/>
          </c:dPt>
          <c:dPt>
            <c:idx val="215"/>
            <c:invertIfNegative val="1"/>
            <c:bubble3D val="0"/>
          </c:dPt>
          <c:dPt>
            <c:idx val="216"/>
            <c:invertIfNegative val="1"/>
            <c:bubble3D val="0"/>
          </c:dPt>
          <c:dPt>
            <c:idx val="217"/>
            <c:invertIfNegative val="1"/>
            <c:bubble3D val="0"/>
          </c:dPt>
          <c:dPt>
            <c:idx val="218"/>
            <c:invertIfNegative val="1"/>
            <c:bubble3D val="0"/>
          </c:dPt>
          <c:dPt>
            <c:idx val="219"/>
            <c:invertIfNegative val="1"/>
            <c:bubble3D val="0"/>
          </c:dPt>
          <c:dPt>
            <c:idx val="220"/>
            <c:invertIfNegative val="1"/>
            <c:bubble3D val="0"/>
          </c:dPt>
          <c:dPt>
            <c:idx val="221"/>
            <c:invertIfNegative val="1"/>
            <c:bubble3D val="0"/>
          </c:dPt>
          <c:dPt>
            <c:idx val="222"/>
            <c:invertIfNegative val="1"/>
            <c:bubble3D val="0"/>
          </c:dPt>
          <c:dPt>
            <c:idx val="223"/>
            <c:invertIfNegative val="1"/>
            <c:bubble3D val="0"/>
          </c:dPt>
          <c:dPt>
            <c:idx val="224"/>
            <c:invertIfNegative val="1"/>
            <c:bubble3D val="0"/>
          </c:dPt>
          <c:dPt>
            <c:idx val="225"/>
            <c:invertIfNegative val="1"/>
            <c:bubble3D val="0"/>
          </c:dPt>
          <c:dPt>
            <c:idx val="226"/>
            <c:invertIfNegative val="1"/>
            <c:bubble3D val="0"/>
          </c:dPt>
          <c:dPt>
            <c:idx val="227"/>
            <c:invertIfNegative val="1"/>
            <c:bubble3D val="0"/>
          </c:dPt>
          <c:dPt>
            <c:idx val="228"/>
            <c:invertIfNegative val="1"/>
            <c:bubble3D val="0"/>
          </c:dPt>
          <c:dPt>
            <c:idx val="229"/>
            <c:invertIfNegative val="1"/>
            <c:bubble3D val="0"/>
          </c:dPt>
          <c:dPt>
            <c:idx val="230"/>
            <c:invertIfNegative val="1"/>
            <c:bubble3D val="0"/>
          </c:dPt>
          <c:dPt>
            <c:idx val="231"/>
            <c:invertIfNegative val="1"/>
            <c:bubble3D val="0"/>
          </c:dPt>
          <c:dPt>
            <c:idx val="232"/>
            <c:invertIfNegative val="1"/>
            <c:bubble3D val="0"/>
          </c:dPt>
          <c:dPt>
            <c:idx val="233"/>
            <c:invertIfNegative val="1"/>
            <c:bubble3D val="0"/>
          </c:dPt>
          <c:dPt>
            <c:idx val="234"/>
            <c:invertIfNegative val="1"/>
            <c:bubble3D val="0"/>
          </c:dPt>
          <c:dPt>
            <c:idx val="235"/>
            <c:invertIfNegative val="1"/>
            <c:bubble3D val="0"/>
          </c:dPt>
          <c:dPt>
            <c:idx val="236"/>
            <c:invertIfNegative val="1"/>
            <c:bubble3D val="0"/>
          </c:dPt>
          <c:dPt>
            <c:idx val="237"/>
            <c:invertIfNegative val="1"/>
            <c:bubble3D val="0"/>
          </c:dPt>
          <c:dPt>
            <c:idx val="238"/>
            <c:invertIfNegative val="1"/>
            <c:bubble3D val="0"/>
          </c:dPt>
          <c:dPt>
            <c:idx val="239"/>
            <c:invertIfNegative val="1"/>
            <c:bubble3D val="0"/>
          </c:dPt>
          <c:dPt>
            <c:idx val="240"/>
            <c:invertIfNegative val="1"/>
            <c:bubble3D val="0"/>
          </c:dPt>
          <c:dPt>
            <c:idx val="241"/>
            <c:invertIfNegative val="1"/>
            <c:bubble3D val="0"/>
          </c:dPt>
          <c:dPt>
            <c:idx val="242"/>
            <c:invertIfNegative val="1"/>
            <c:bubble3D val="0"/>
          </c:dPt>
          <c:dPt>
            <c:idx val="243"/>
            <c:invertIfNegative val="1"/>
            <c:bubble3D val="0"/>
          </c:dPt>
          <c:dPt>
            <c:idx val="244"/>
            <c:invertIfNegative val="1"/>
            <c:bubble3D val="0"/>
          </c:dPt>
          <c:dPt>
            <c:idx val="245"/>
            <c:invertIfNegative val="1"/>
            <c:bubble3D val="0"/>
          </c:dPt>
          <c:dPt>
            <c:idx val="246"/>
            <c:invertIfNegative val="1"/>
            <c:bubble3D val="0"/>
          </c:dPt>
          <c:dPt>
            <c:idx val="247"/>
            <c:invertIfNegative val="1"/>
            <c:bubble3D val="0"/>
          </c:dPt>
          <c:dPt>
            <c:idx val="248"/>
            <c:invertIfNegative val="1"/>
            <c:bubble3D val="0"/>
          </c:dPt>
          <c:dPt>
            <c:idx val="249"/>
            <c:invertIfNegative val="1"/>
            <c:bubble3D val="0"/>
          </c:dPt>
          <c:dPt>
            <c:idx val="250"/>
            <c:invertIfNegative val="1"/>
            <c:bubble3D val="0"/>
          </c:dPt>
          <c:dPt>
            <c:idx val="251"/>
            <c:invertIfNegative val="1"/>
            <c:bubble3D val="0"/>
          </c:dPt>
          <c:dPt>
            <c:idx val="252"/>
            <c:invertIfNegative val="1"/>
            <c:bubble3D val="0"/>
          </c:dPt>
          <c:dPt>
            <c:idx val="253"/>
            <c:invertIfNegative val="1"/>
            <c:bubble3D val="0"/>
          </c:dPt>
          <c:dPt>
            <c:idx val="254"/>
            <c:invertIfNegative val="1"/>
            <c:bubble3D val="0"/>
          </c:dPt>
          <c:dPt>
            <c:idx val="255"/>
            <c:invertIfNegative val="1"/>
            <c:bubble3D val="0"/>
          </c:dPt>
          <c:dPt>
            <c:idx val="256"/>
            <c:invertIfNegative val="1"/>
            <c:bubble3D val="0"/>
          </c:dPt>
          <c:dPt>
            <c:idx val="257"/>
            <c:invertIfNegative val="1"/>
            <c:bubble3D val="0"/>
          </c:dPt>
          <c:dPt>
            <c:idx val="258"/>
            <c:invertIfNegative val="1"/>
            <c:bubble3D val="0"/>
          </c:dPt>
          <c:dPt>
            <c:idx val="259"/>
            <c:invertIfNegative val="1"/>
            <c:bubble3D val="0"/>
          </c:dPt>
          <c:dPt>
            <c:idx val="260"/>
            <c:invertIfNegative val="1"/>
            <c:bubble3D val="0"/>
          </c:dPt>
          <c:dPt>
            <c:idx val="261"/>
            <c:invertIfNegative val="1"/>
            <c:bubble3D val="0"/>
          </c:dPt>
          <c:dPt>
            <c:idx val="262"/>
            <c:invertIfNegative val="1"/>
            <c:bubble3D val="0"/>
          </c:dPt>
          <c:dPt>
            <c:idx val="263"/>
            <c:invertIfNegative val="1"/>
            <c:bubble3D val="0"/>
          </c:dPt>
          <c:dPt>
            <c:idx val="264"/>
            <c:invertIfNegative val="1"/>
            <c:bubble3D val="0"/>
          </c:dPt>
          <c:dPt>
            <c:idx val="265"/>
            <c:invertIfNegative val="1"/>
            <c:bubble3D val="0"/>
          </c:dPt>
          <c:dPt>
            <c:idx val="266"/>
            <c:invertIfNegative val="1"/>
            <c:bubble3D val="0"/>
          </c:dPt>
          <c:dPt>
            <c:idx val="267"/>
            <c:invertIfNegative val="1"/>
            <c:bubble3D val="0"/>
          </c:dPt>
          <c:dPt>
            <c:idx val="268"/>
            <c:invertIfNegative val="1"/>
            <c:bubble3D val="0"/>
          </c:dPt>
          <c:dPt>
            <c:idx val="269"/>
            <c:invertIfNegative val="1"/>
            <c:bubble3D val="0"/>
          </c:dPt>
          <c:dPt>
            <c:idx val="270"/>
            <c:invertIfNegative val="1"/>
            <c:bubble3D val="0"/>
          </c:dPt>
          <c:dPt>
            <c:idx val="271"/>
            <c:invertIfNegative val="1"/>
            <c:bubble3D val="0"/>
          </c:dPt>
          <c:dPt>
            <c:idx val="272"/>
            <c:invertIfNegative val="1"/>
            <c:bubble3D val="0"/>
          </c:dPt>
          <c:dPt>
            <c:idx val="273"/>
            <c:invertIfNegative val="1"/>
            <c:bubble3D val="0"/>
          </c:dPt>
          <c:dPt>
            <c:idx val="274"/>
            <c:invertIfNegative val="1"/>
            <c:bubble3D val="0"/>
          </c:dPt>
          <c:dPt>
            <c:idx val="275"/>
            <c:invertIfNegative val="1"/>
            <c:bubble3D val="0"/>
          </c:dPt>
          <c:dPt>
            <c:idx val="276"/>
            <c:invertIfNegative val="1"/>
            <c:bubble3D val="0"/>
          </c:dPt>
          <c:dPt>
            <c:idx val="277"/>
            <c:invertIfNegative val="1"/>
            <c:bubble3D val="0"/>
          </c:dPt>
          <c:dPt>
            <c:idx val="278"/>
            <c:invertIfNegative val="1"/>
            <c:bubble3D val="0"/>
          </c:dPt>
          <c:dPt>
            <c:idx val="279"/>
            <c:invertIfNegative val="1"/>
            <c:bubble3D val="0"/>
          </c:dPt>
          <c:dPt>
            <c:idx val="280"/>
            <c:invertIfNegative val="1"/>
            <c:bubble3D val="0"/>
          </c:dPt>
          <c:dPt>
            <c:idx val="281"/>
            <c:invertIfNegative val="1"/>
            <c:bubble3D val="0"/>
          </c:dPt>
          <c:dPt>
            <c:idx val="282"/>
            <c:invertIfNegative val="1"/>
            <c:bubble3D val="0"/>
          </c:dPt>
          <c:dPt>
            <c:idx val="283"/>
            <c:invertIfNegative val="1"/>
            <c:bubble3D val="0"/>
          </c:dPt>
          <c:dPt>
            <c:idx val="284"/>
            <c:invertIfNegative val="1"/>
            <c:bubble3D val="0"/>
          </c:dPt>
          <c:dPt>
            <c:idx val="285"/>
            <c:invertIfNegative val="1"/>
            <c:bubble3D val="0"/>
          </c:dPt>
          <c:dPt>
            <c:idx val="286"/>
            <c:invertIfNegative val="1"/>
            <c:bubble3D val="0"/>
          </c:dPt>
          <c:dPt>
            <c:idx val="287"/>
            <c:invertIfNegative val="1"/>
            <c:bubble3D val="0"/>
          </c:dPt>
          <c:dPt>
            <c:idx val="288"/>
            <c:invertIfNegative val="1"/>
            <c:bubble3D val="0"/>
          </c:dPt>
          <c:dPt>
            <c:idx val="289"/>
            <c:invertIfNegative val="1"/>
            <c:bubble3D val="0"/>
          </c:dPt>
          <c:dPt>
            <c:idx val="290"/>
            <c:invertIfNegative val="1"/>
            <c:bubble3D val="0"/>
          </c:dPt>
          <c:dPt>
            <c:idx val="291"/>
            <c:invertIfNegative val="1"/>
            <c:bubble3D val="0"/>
          </c:dPt>
          <c:dPt>
            <c:idx val="292"/>
            <c:invertIfNegative val="1"/>
            <c:bubble3D val="0"/>
          </c:dPt>
          <c:dPt>
            <c:idx val="293"/>
            <c:invertIfNegative val="1"/>
            <c:bubble3D val="0"/>
          </c:dPt>
          <c:dPt>
            <c:idx val="294"/>
            <c:invertIfNegative val="1"/>
            <c:bubble3D val="0"/>
          </c:dPt>
          <c:dPt>
            <c:idx val="295"/>
            <c:invertIfNegative val="1"/>
            <c:bubble3D val="0"/>
          </c:dPt>
          <c:dPt>
            <c:idx val="296"/>
            <c:invertIfNegative val="1"/>
            <c:bubble3D val="0"/>
          </c:dPt>
          <c:dPt>
            <c:idx val="297"/>
            <c:invertIfNegative val="1"/>
            <c:bubble3D val="0"/>
          </c:dPt>
          <c:dPt>
            <c:idx val="298"/>
            <c:invertIfNegative val="1"/>
            <c:bubble3D val="0"/>
          </c:dPt>
          <c:dPt>
            <c:idx val="299"/>
            <c:invertIfNegative val="1"/>
            <c:bubble3D val="0"/>
          </c:dPt>
          <c:dPt>
            <c:idx val="300"/>
            <c:invertIfNegative val="1"/>
            <c:bubble3D val="0"/>
          </c:dPt>
          <c:dPt>
            <c:idx val="301"/>
            <c:invertIfNegative val="1"/>
            <c:bubble3D val="0"/>
          </c:dPt>
          <c:dPt>
            <c:idx val="302"/>
            <c:invertIfNegative val="1"/>
            <c:bubble3D val="0"/>
          </c:dPt>
          <c:dPt>
            <c:idx val="303"/>
            <c:invertIfNegative val="1"/>
            <c:bubble3D val="0"/>
          </c:dPt>
          <c:dPt>
            <c:idx val="304"/>
            <c:invertIfNegative val="1"/>
            <c:bubble3D val="0"/>
          </c:dPt>
          <c:dPt>
            <c:idx val="305"/>
            <c:invertIfNegative val="1"/>
            <c:bubble3D val="0"/>
          </c:dPt>
          <c:dPt>
            <c:idx val="306"/>
            <c:invertIfNegative val="1"/>
            <c:bubble3D val="0"/>
          </c:dPt>
          <c:dPt>
            <c:idx val="307"/>
            <c:invertIfNegative val="1"/>
            <c:bubble3D val="0"/>
          </c:dPt>
          <c:dPt>
            <c:idx val="308"/>
            <c:invertIfNegative val="1"/>
            <c:bubble3D val="0"/>
          </c:dPt>
          <c:dPt>
            <c:idx val="309"/>
            <c:invertIfNegative val="1"/>
            <c:bubble3D val="0"/>
          </c:dPt>
          <c:dPt>
            <c:idx val="310"/>
            <c:invertIfNegative val="1"/>
            <c:bubble3D val="0"/>
          </c:dPt>
          <c:dPt>
            <c:idx val="311"/>
            <c:invertIfNegative val="1"/>
            <c:bubble3D val="0"/>
          </c:dPt>
          <c:dPt>
            <c:idx val="312"/>
            <c:invertIfNegative val="1"/>
            <c:bubble3D val="0"/>
          </c:dPt>
          <c:dPt>
            <c:idx val="313"/>
            <c:invertIfNegative val="1"/>
            <c:bubble3D val="0"/>
          </c:dPt>
          <c:dPt>
            <c:idx val="314"/>
            <c:invertIfNegative val="1"/>
            <c:bubble3D val="0"/>
          </c:dPt>
          <c:dPt>
            <c:idx val="315"/>
            <c:invertIfNegative val="1"/>
            <c:bubble3D val="0"/>
          </c:dPt>
          <c:dPt>
            <c:idx val="316"/>
            <c:invertIfNegative val="1"/>
            <c:bubble3D val="0"/>
          </c:dPt>
          <c:dPt>
            <c:idx val="317"/>
            <c:invertIfNegative val="1"/>
            <c:bubble3D val="0"/>
          </c:dPt>
          <c:dPt>
            <c:idx val="318"/>
            <c:invertIfNegative val="1"/>
            <c:bubble3D val="0"/>
          </c:dPt>
          <c:dPt>
            <c:idx val="319"/>
            <c:invertIfNegative val="1"/>
            <c:bubble3D val="0"/>
          </c:dPt>
          <c:dPt>
            <c:idx val="320"/>
            <c:invertIfNegative val="1"/>
            <c:bubble3D val="0"/>
          </c:dPt>
          <c:dPt>
            <c:idx val="321"/>
            <c:invertIfNegative val="1"/>
            <c:bubble3D val="0"/>
          </c:dPt>
          <c:dPt>
            <c:idx val="322"/>
            <c:invertIfNegative val="1"/>
            <c:bubble3D val="0"/>
          </c:dPt>
          <c:dPt>
            <c:idx val="323"/>
            <c:invertIfNegative val="1"/>
            <c:bubble3D val="0"/>
          </c:dPt>
          <c:dPt>
            <c:idx val="324"/>
            <c:invertIfNegative val="1"/>
            <c:bubble3D val="0"/>
          </c:dPt>
          <c:dPt>
            <c:idx val="325"/>
            <c:invertIfNegative val="1"/>
            <c:bubble3D val="0"/>
          </c:dPt>
          <c:dPt>
            <c:idx val="326"/>
            <c:invertIfNegative val="1"/>
            <c:bubble3D val="0"/>
          </c:dPt>
          <c:dPt>
            <c:idx val="327"/>
            <c:invertIfNegative val="1"/>
            <c:bubble3D val="0"/>
          </c:dPt>
          <c:dPt>
            <c:idx val="328"/>
            <c:invertIfNegative val="1"/>
            <c:bubble3D val="0"/>
          </c:dPt>
          <c:dPt>
            <c:idx val="329"/>
            <c:invertIfNegative val="1"/>
            <c:bubble3D val="0"/>
          </c:dPt>
          <c:dPt>
            <c:idx val="330"/>
            <c:invertIfNegative val="1"/>
            <c:bubble3D val="0"/>
          </c:dPt>
          <c:dPt>
            <c:idx val="331"/>
            <c:invertIfNegative val="1"/>
            <c:bubble3D val="0"/>
          </c:dPt>
          <c:dPt>
            <c:idx val="332"/>
            <c:invertIfNegative val="1"/>
            <c:bubble3D val="0"/>
          </c:dPt>
          <c:dPt>
            <c:idx val="333"/>
            <c:invertIfNegative val="1"/>
            <c:bubble3D val="0"/>
          </c:dPt>
          <c:dPt>
            <c:idx val="334"/>
            <c:invertIfNegative val="1"/>
            <c:bubble3D val="0"/>
          </c:dPt>
          <c:dPt>
            <c:idx val="335"/>
            <c:invertIfNegative val="1"/>
            <c:bubble3D val="0"/>
          </c:dPt>
          <c:dPt>
            <c:idx val="336"/>
            <c:invertIfNegative val="1"/>
            <c:bubble3D val="0"/>
          </c:dPt>
          <c:dPt>
            <c:idx val="337"/>
            <c:invertIfNegative val="1"/>
            <c:bubble3D val="0"/>
          </c:dPt>
          <c:dPt>
            <c:idx val="338"/>
            <c:invertIfNegative val="1"/>
            <c:bubble3D val="0"/>
          </c:dPt>
          <c:dPt>
            <c:idx val="339"/>
            <c:invertIfNegative val="1"/>
            <c:bubble3D val="0"/>
          </c:dPt>
          <c:dPt>
            <c:idx val="340"/>
            <c:invertIfNegative val="1"/>
            <c:bubble3D val="0"/>
          </c:dPt>
          <c:dPt>
            <c:idx val="341"/>
            <c:invertIfNegative val="1"/>
            <c:bubble3D val="0"/>
          </c:dPt>
          <c:dPt>
            <c:idx val="342"/>
            <c:invertIfNegative val="1"/>
            <c:bubble3D val="0"/>
          </c:dPt>
          <c:dPt>
            <c:idx val="343"/>
            <c:invertIfNegative val="1"/>
            <c:bubble3D val="0"/>
          </c:dPt>
          <c:dPt>
            <c:idx val="344"/>
            <c:invertIfNegative val="1"/>
            <c:bubble3D val="0"/>
          </c:dPt>
          <c:dPt>
            <c:idx val="345"/>
            <c:invertIfNegative val="1"/>
            <c:bubble3D val="0"/>
          </c:dPt>
          <c:dPt>
            <c:idx val="346"/>
            <c:invertIfNegative val="1"/>
            <c:bubble3D val="0"/>
          </c:dPt>
          <c:dPt>
            <c:idx val="347"/>
            <c:invertIfNegative val="1"/>
            <c:bubble3D val="0"/>
          </c:dPt>
          <c:dPt>
            <c:idx val="348"/>
            <c:invertIfNegative val="1"/>
            <c:bubble3D val="0"/>
          </c:dPt>
          <c:dPt>
            <c:idx val="349"/>
            <c:invertIfNegative val="1"/>
            <c:bubble3D val="0"/>
          </c:dPt>
          <c:dPt>
            <c:idx val="350"/>
            <c:invertIfNegative val="1"/>
            <c:bubble3D val="0"/>
          </c:dPt>
          <c:dPt>
            <c:idx val="351"/>
            <c:invertIfNegative val="1"/>
            <c:bubble3D val="0"/>
          </c:dPt>
          <c:dPt>
            <c:idx val="352"/>
            <c:invertIfNegative val="1"/>
            <c:bubble3D val="0"/>
          </c:dPt>
          <c:dPt>
            <c:idx val="353"/>
            <c:invertIfNegative val="1"/>
            <c:bubble3D val="0"/>
          </c:dPt>
          <c:dPt>
            <c:idx val="354"/>
            <c:invertIfNegative val="1"/>
            <c:bubble3D val="0"/>
          </c:dPt>
          <c:dPt>
            <c:idx val="355"/>
            <c:invertIfNegative val="1"/>
            <c:bubble3D val="0"/>
          </c:dPt>
          <c:dPt>
            <c:idx val="356"/>
            <c:invertIfNegative val="1"/>
            <c:bubble3D val="0"/>
          </c:dPt>
          <c:dPt>
            <c:idx val="357"/>
            <c:invertIfNegative val="1"/>
            <c:bubble3D val="0"/>
          </c:dPt>
          <c:dPt>
            <c:idx val="358"/>
            <c:invertIfNegative val="1"/>
            <c:bubble3D val="0"/>
          </c:dPt>
          <c:dPt>
            <c:idx val="359"/>
            <c:invertIfNegative val="1"/>
            <c:bubble3D val="0"/>
          </c:dPt>
          <c:dPt>
            <c:idx val="360"/>
            <c:invertIfNegative val="1"/>
            <c:bubble3D val="0"/>
          </c:dPt>
          <c:dPt>
            <c:idx val="361"/>
            <c:invertIfNegative val="1"/>
            <c:bubble3D val="0"/>
          </c:dPt>
          <c:dPt>
            <c:idx val="362"/>
            <c:invertIfNegative val="1"/>
            <c:bubble3D val="0"/>
          </c:dPt>
          <c:dPt>
            <c:idx val="363"/>
            <c:invertIfNegative val="1"/>
            <c:bubble3D val="0"/>
          </c:dPt>
          <c:dPt>
            <c:idx val="364"/>
            <c:invertIfNegative val="1"/>
            <c:bubble3D val="0"/>
          </c:dPt>
          <c:dPt>
            <c:idx val="365"/>
            <c:invertIfNegative val="1"/>
            <c:bubble3D val="0"/>
          </c:dPt>
          <c:dPt>
            <c:idx val="366"/>
            <c:invertIfNegative val="1"/>
            <c:bubble3D val="0"/>
          </c:dPt>
          <c:dPt>
            <c:idx val="367"/>
            <c:invertIfNegative val="1"/>
            <c:bubble3D val="0"/>
          </c:dPt>
          <c:dPt>
            <c:idx val="368"/>
            <c:invertIfNegative val="1"/>
            <c:bubble3D val="0"/>
          </c:dPt>
          <c:dPt>
            <c:idx val="369"/>
            <c:invertIfNegative val="1"/>
            <c:bubble3D val="0"/>
          </c:dPt>
          <c:dPt>
            <c:idx val="370"/>
            <c:invertIfNegative val="1"/>
            <c:bubble3D val="0"/>
          </c:dPt>
          <c:dPt>
            <c:idx val="371"/>
            <c:invertIfNegative val="1"/>
            <c:bubble3D val="0"/>
          </c:dPt>
          <c:dPt>
            <c:idx val="372"/>
            <c:invertIfNegative val="1"/>
            <c:bubble3D val="0"/>
          </c:dPt>
          <c:dPt>
            <c:idx val="373"/>
            <c:invertIfNegative val="1"/>
            <c:bubble3D val="0"/>
          </c:dPt>
          <c:dPt>
            <c:idx val="374"/>
            <c:invertIfNegative val="1"/>
            <c:bubble3D val="0"/>
          </c:dPt>
          <c:dPt>
            <c:idx val="375"/>
            <c:invertIfNegative val="1"/>
            <c:bubble3D val="0"/>
          </c:dPt>
          <c:dPt>
            <c:idx val="376"/>
            <c:invertIfNegative val="1"/>
            <c:bubble3D val="0"/>
          </c:dPt>
          <c:dPt>
            <c:idx val="377"/>
            <c:invertIfNegative val="1"/>
            <c:bubble3D val="0"/>
          </c:dPt>
          <c:dPt>
            <c:idx val="378"/>
            <c:invertIfNegative val="1"/>
            <c:bubble3D val="0"/>
          </c:dPt>
          <c:dPt>
            <c:idx val="379"/>
            <c:invertIfNegative val="1"/>
            <c:bubble3D val="0"/>
          </c:dPt>
          <c:dPt>
            <c:idx val="380"/>
            <c:invertIfNegative val="1"/>
            <c:bubble3D val="0"/>
          </c:dPt>
          <c:dPt>
            <c:idx val="381"/>
            <c:invertIfNegative val="1"/>
            <c:bubble3D val="0"/>
          </c:dPt>
          <c:dPt>
            <c:idx val="382"/>
            <c:invertIfNegative val="1"/>
            <c:bubble3D val="0"/>
          </c:dPt>
          <c:dPt>
            <c:idx val="383"/>
            <c:invertIfNegative val="1"/>
            <c:bubble3D val="0"/>
          </c:dPt>
          <c:cat>
            <c:strRef>
              <c:f>Sheet1!$A$2:$A$385</c:f>
              <c:strCache>
                <c:ptCount val="384"/>
                <c:pt idx="0">
                  <c:v>1/23</c:v>
                </c:pt>
                <c:pt idx="1">
                  <c:v>1/24</c:v>
                </c:pt>
                <c:pt idx="2">
                  <c:v>1/25</c:v>
                </c:pt>
                <c:pt idx="3">
                  <c:v>1/26</c:v>
                </c:pt>
                <c:pt idx="4">
                  <c:v>1/27</c:v>
                </c:pt>
                <c:pt idx="5">
                  <c:v>1/28</c:v>
                </c:pt>
                <c:pt idx="6">
                  <c:v>1/29</c:v>
                </c:pt>
                <c:pt idx="7">
                  <c:v>1/30</c:v>
                </c:pt>
                <c:pt idx="8">
                  <c:v>1/31</c:v>
                </c:pt>
                <c:pt idx="9">
                  <c:v>2/1</c:v>
                </c:pt>
                <c:pt idx="10">
                  <c:v>2/2</c:v>
                </c:pt>
                <c:pt idx="11">
                  <c:v>2/3</c:v>
                </c:pt>
                <c:pt idx="12">
                  <c:v>2/4</c:v>
                </c:pt>
                <c:pt idx="13">
                  <c:v>2/5</c:v>
                </c:pt>
                <c:pt idx="14">
                  <c:v>2/6</c:v>
                </c:pt>
                <c:pt idx="15">
                  <c:v>2/7</c:v>
                </c:pt>
                <c:pt idx="16">
                  <c:v>2/8</c:v>
                </c:pt>
                <c:pt idx="17">
                  <c:v>2/9</c:v>
                </c:pt>
                <c:pt idx="18">
                  <c:v>2/10</c:v>
                </c:pt>
                <c:pt idx="19">
                  <c:v>2/11</c:v>
                </c:pt>
                <c:pt idx="20">
                  <c:v>2/12</c:v>
                </c:pt>
                <c:pt idx="21">
                  <c:v>2/13</c:v>
                </c:pt>
                <c:pt idx="22">
                  <c:v>2/14</c:v>
                </c:pt>
                <c:pt idx="23">
                  <c:v>2/15</c:v>
                </c:pt>
                <c:pt idx="24">
                  <c:v>2/16</c:v>
                </c:pt>
                <c:pt idx="25">
                  <c:v>2/17</c:v>
                </c:pt>
                <c:pt idx="26">
                  <c:v>2/18</c:v>
                </c:pt>
                <c:pt idx="27">
                  <c:v>2/19</c:v>
                </c:pt>
                <c:pt idx="28">
                  <c:v>2/20</c:v>
                </c:pt>
                <c:pt idx="29">
                  <c:v>2/21</c:v>
                </c:pt>
                <c:pt idx="30">
                  <c:v>2/22</c:v>
                </c:pt>
                <c:pt idx="31">
                  <c:v>2/23</c:v>
                </c:pt>
                <c:pt idx="32">
                  <c:v>2/24</c:v>
                </c:pt>
                <c:pt idx="33">
                  <c:v>2/25</c:v>
                </c:pt>
                <c:pt idx="34">
                  <c:v>2/26</c:v>
                </c:pt>
                <c:pt idx="35">
                  <c:v>2/27</c:v>
                </c:pt>
                <c:pt idx="36">
                  <c:v>2/28</c:v>
                </c:pt>
                <c:pt idx="37">
                  <c:v>3/1</c:v>
                </c:pt>
                <c:pt idx="38">
                  <c:v>3/2</c:v>
                </c:pt>
                <c:pt idx="39">
                  <c:v>3/3</c:v>
                </c:pt>
                <c:pt idx="40">
                  <c:v>3/4</c:v>
                </c:pt>
                <c:pt idx="41">
                  <c:v>3/5</c:v>
                </c:pt>
                <c:pt idx="42">
                  <c:v>3/6</c:v>
                </c:pt>
                <c:pt idx="43">
                  <c:v>3/7</c:v>
                </c:pt>
                <c:pt idx="44">
                  <c:v>3/8</c:v>
                </c:pt>
                <c:pt idx="45">
                  <c:v>3/9</c:v>
                </c:pt>
                <c:pt idx="46">
                  <c:v>3/10</c:v>
                </c:pt>
                <c:pt idx="47">
                  <c:v>3/11</c:v>
                </c:pt>
                <c:pt idx="48">
                  <c:v>3/12</c:v>
                </c:pt>
                <c:pt idx="49">
                  <c:v>3/13</c:v>
                </c:pt>
                <c:pt idx="50">
                  <c:v>3/14</c:v>
                </c:pt>
                <c:pt idx="51">
                  <c:v>3/15</c:v>
                </c:pt>
                <c:pt idx="52">
                  <c:v>3/16</c:v>
                </c:pt>
                <c:pt idx="53">
                  <c:v>3/17</c:v>
                </c:pt>
                <c:pt idx="54">
                  <c:v>3/18</c:v>
                </c:pt>
                <c:pt idx="55">
                  <c:v>3/19</c:v>
                </c:pt>
                <c:pt idx="56">
                  <c:v>3/20</c:v>
                </c:pt>
                <c:pt idx="57">
                  <c:v>3/21</c:v>
                </c:pt>
                <c:pt idx="58">
                  <c:v>3/22</c:v>
                </c:pt>
                <c:pt idx="59">
                  <c:v>3/23</c:v>
                </c:pt>
                <c:pt idx="60">
                  <c:v>3/24</c:v>
                </c:pt>
                <c:pt idx="61">
                  <c:v>3/25</c:v>
                </c:pt>
                <c:pt idx="62">
                  <c:v>3/26</c:v>
                </c:pt>
                <c:pt idx="63">
                  <c:v>3/27</c:v>
                </c:pt>
                <c:pt idx="64">
                  <c:v>3/28</c:v>
                </c:pt>
                <c:pt idx="65">
                  <c:v>3/29</c:v>
                </c:pt>
                <c:pt idx="66">
                  <c:v>3/30</c:v>
                </c:pt>
                <c:pt idx="67">
                  <c:v>3/31</c:v>
                </c:pt>
                <c:pt idx="68">
                  <c:v>4/1</c:v>
                </c:pt>
                <c:pt idx="69">
                  <c:v>4/2</c:v>
                </c:pt>
                <c:pt idx="70">
                  <c:v>4/3</c:v>
                </c:pt>
                <c:pt idx="71">
                  <c:v>4/4</c:v>
                </c:pt>
                <c:pt idx="72">
                  <c:v>4/5</c:v>
                </c:pt>
                <c:pt idx="73">
                  <c:v>4/6</c:v>
                </c:pt>
                <c:pt idx="74">
                  <c:v>4/7</c:v>
                </c:pt>
                <c:pt idx="75">
                  <c:v>4/8</c:v>
                </c:pt>
                <c:pt idx="76">
                  <c:v>4/9</c:v>
                </c:pt>
                <c:pt idx="77">
                  <c:v>4/10</c:v>
                </c:pt>
                <c:pt idx="78">
                  <c:v>4/11</c:v>
                </c:pt>
                <c:pt idx="79">
                  <c:v>4/12</c:v>
                </c:pt>
                <c:pt idx="80">
                  <c:v>4/13</c:v>
                </c:pt>
                <c:pt idx="81">
                  <c:v>4/14</c:v>
                </c:pt>
                <c:pt idx="82">
                  <c:v>4/15</c:v>
                </c:pt>
                <c:pt idx="83">
                  <c:v>4/16</c:v>
                </c:pt>
                <c:pt idx="84">
                  <c:v>4/17</c:v>
                </c:pt>
                <c:pt idx="85">
                  <c:v>4/18</c:v>
                </c:pt>
                <c:pt idx="86">
                  <c:v>4/19</c:v>
                </c:pt>
                <c:pt idx="87">
                  <c:v>4/20</c:v>
                </c:pt>
                <c:pt idx="88">
                  <c:v>4/21</c:v>
                </c:pt>
                <c:pt idx="89">
                  <c:v>4/22</c:v>
                </c:pt>
                <c:pt idx="90">
                  <c:v>4/23</c:v>
                </c:pt>
                <c:pt idx="91">
                  <c:v>4/24</c:v>
                </c:pt>
                <c:pt idx="92">
                  <c:v>4/25</c:v>
                </c:pt>
                <c:pt idx="93">
                  <c:v>4/26</c:v>
                </c:pt>
                <c:pt idx="94">
                  <c:v>4/27</c:v>
                </c:pt>
                <c:pt idx="95">
                  <c:v>4/28</c:v>
                </c:pt>
                <c:pt idx="96">
                  <c:v>4/29</c:v>
                </c:pt>
                <c:pt idx="97">
                  <c:v>4/30</c:v>
                </c:pt>
                <c:pt idx="98">
                  <c:v>5/1</c:v>
                </c:pt>
                <c:pt idx="99">
                  <c:v>5/2</c:v>
                </c:pt>
                <c:pt idx="100">
                  <c:v>5/3</c:v>
                </c:pt>
                <c:pt idx="101">
                  <c:v>5/4</c:v>
                </c:pt>
                <c:pt idx="102">
                  <c:v>5/5</c:v>
                </c:pt>
                <c:pt idx="103">
                  <c:v>5/6</c:v>
                </c:pt>
                <c:pt idx="104">
                  <c:v>5/7</c:v>
                </c:pt>
                <c:pt idx="105">
                  <c:v>5/8</c:v>
                </c:pt>
                <c:pt idx="106">
                  <c:v>5/9</c:v>
                </c:pt>
                <c:pt idx="107">
                  <c:v>5/10</c:v>
                </c:pt>
                <c:pt idx="108">
                  <c:v>5/11</c:v>
                </c:pt>
                <c:pt idx="109">
                  <c:v>5/12</c:v>
                </c:pt>
                <c:pt idx="110">
                  <c:v>5/13</c:v>
                </c:pt>
                <c:pt idx="111">
                  <c:v>5/14</c:v>
                </c:pt>
                <c:pt idx="112">
                  <c:v>5/15</c:v>
                </c:pt>
                <c:pt idx="113">
                  <c:v>5/16</c:v>
                </c:pt>
                <c:pt idx="114">
                  <c:v>5/17</c:v>
                </c:pt>
                <c:pt idx="115">
                  <c:v>5/18</c:v>
                </c:pt>
                <c:pt idx="116">
                  <c:v>5/19</c:v>
                </c:pt>
                <c:pt idx="117">
                  <c:v>5/20</c:v>
                </c:pt>
                <c:pt idx="118">
                  <c:v>5/21</c:v>
                </c:pt>
                <c:pt idx="119">
                  <c:v>5/22</c:v>
                </c:pt>
                <c:pt idx="120">
                  <c:v>5/23</c:v>
                </c:pt>
                <c:pt idx="121">
                  <c:v>5/24</c:v>
                </c:pt>
                <c:pt idx="122">
                  <c:v>5/25</c:v>
                </c:pt>
                <c:pt idx="123">
                  <c:v>5/26</c:v>
                </c:pt>
                <c:pt idx="124">
                  <c:v>5/27</c:v>
                </c:pt>
                <c:pt idx="125">
                  <c:v>5/28</c:v>
                </c:pt>
                <c:pt idx="126">
                  <c:v>5/29</c:v>
                </c:pt>
                <c:pt idx="127">
                  <c:v>5/30</c:v>
                </c:pt>
                <c:pt idx="128">
                  <c:v>5/31</c:v>
                </c:pt>
                <c:pt idx="129">
                  <c:v>6/1</c:v>
                </c:pt>
                <c:pt idx="130">
                  <c:v>6/2</c:v>
                </c:pt>
                <c:pt idx="131">
                  <c:v>6/3</c:v>
                </c:pt>
                <c:pt idx="132">
                  <c:v>6/4</c:v>
                </c:pt>
                <c:pt idx="133">
                  <c:v>6/5</c:v>
                </c:pt>
                <c:pt idx="134">
                  <c:v>6/6</c:v>
                </c:pt>
                <c:pt idx="135">
                  <c:v>6/7</c:v>
                </c:pt>
                <c:pt idx="136">
                  <c:v>6/8</c:v>
                </c:pt>
                <c:pt idx="137">
                  <c:v>6/9</c:v>
                </c:pt>
                <c:pt idx="138">
                  <c:v>6/10</c:v>
                </c:pt>
                <c:pt idx="139">
                  <c:v>6/11</c:v>
                </c:pt>
                <c:pt idx="140">
                  <c:v>6/12</c:v>
                </c:pt>
                <c:pt idx="141">
                  <c:v>6/13</c:v>
                </c:pt>
                <c:pt idx="142">
                  <c:v>6/14</c:v>
                </c:pt>
                <c:pt idx="143">
                  <c:v>6/15</c:v>
                </c:pt>
                <c:pt idx="144">
                  <c:v>6/16</c:v>
                </c:pt>
                <c:pt idx="145">
                  <c:v>6/17</c:v>
                </c:pt>
                <c:pt idx="146">
                  <c:v>6/18</c:v>
                </c:pt>
                <c:pt idx="147">
                  <c:v>6/19</c:v>
                </c:pt>
                <c:pt idx="148">
                  <c:v>6/20</c:v>
                </c:pt>
                <c:pt idx="149">
                  <c:v>6/21</c:v>
                </c:pt>
                <c:pt idx="150">
                  <c:v>6/22</c:v>
                </c:pt>
                <c:pt idx="151">
                  <c:v>6/23</c:v>
                </c:pt>
                <c:pt idx="152">
                  <c:v>6/24</c:v>
                </c:pt>
                <c:pt idx="153">
                  <c:v>6/25</c:v>
                </c:pt>
                <c:pt idx="154">
                  <c:v>6/26</c:v>
                </c:pt>
                <c:pt idx="155">
                  <c:v>6/27</c:v>
                </c:pt>
                <c:pt idx="156">
                  <c:v>6/28</c:v>
                </c:pt>
                <c:pt idx="157">
                  <c:v>6/29</c:v>
                </c:pt>
                <c:pt idx="158">
                  <c:v>6/30</c:v>
                </c:pt>
                <c:pt idx="159">
                  <c:v>7/1</c:v>
                </c:pt>
                <c:pt idx="160">
                  <c:v>7/2</c:v>
                </c:pt>
                <c:pt idx="161">
                  <c:v>7/3</c:v>
                </c:pt>
                <c:pt idx="162">
                  <c:v>7/4</c:v>
                </c:pt>
                <c:pt idx="163">
                  <c:v>7/5</c:v>
                </c:pt>
                <c:pt idx="164">
                  <c:v>7/6</c:v>
                </c:pt>
                <c:pt idx="165">
                  <c:v>7/7</c:v>
                </c:pt>
                <c:pt idx="166">
                  <c:v>7/8</c:v>
                </c:pt>
                <c:pt idx="167">
                  <c:v>7/9</c:v>
                </c:pt>
                <c:pt idx="168">
                  <c:v>7/10</c:v>
                </c:pt>
                <c:pt idx="169">
                  <c:v>7/11</c:v>
                </c:pt>
                <c:pt idx="170">
                  <c:v>7/12</c:v>
                </c:pt>
                <c:pt idx="171">
                  <c:v>7/13</c:v>
                </c:pt>
                <c:pt idx="172">
                  <c:v>7/14</c:v>
                </c:pt>
                <c:pt idx="173">
                  <c:v>7/15</c:v>
                </c:pt>
                <c:pt idx="174">
                  <c:v>7/16</c:v>
                </c:pt>
                <c:pt idx="175">
                  <c:v>7/17</c:v>
                </c:pt>
                <c:pt idx="176">
                  <c:v>7/18</c:v>
                </c:pt>
                <c:pt idx="177">
                  <c:v>7/19</c:v>
                </c:pt>
                <c:pt idx="178">
                  <c:v>7/20</c:v>
                </c:pt>
                <c:pt idx="179">
                  <c:v>7/21</c:v>
                </c:pt>
                <c:pt idx="180">
                  <c:v>7/22</c:v>
                </c:pt>
                <c:pt idx="181">
                  <c:v>7/23</c:v>
                </c:pt>
                <c:pt idx="182">
                  <c:v>7/24</c:v>
                </c:pt>
                <c:pt idx="183">
                  <c:v>7/25</c:v>
                </c:pt>
                <c:pt idx="184">
                  <c:v>7/26</c:v>
                </c:pt>
                <c:pt idx="185">
                  <c:v>7/27</c:v>
                </c:pt>
                <c:pt idx="186">
                  <c:v>7/28</c:v>
                </c:pt>
                <c:pt idx="187">
                  <c:v>7/29</c:v>
                </c:pt>
                <c:pt idx="188">
                  <c:v>7/30</c:v>
                </c:pt>
                <c:pt idx="189">
                  <c:v>7/31</c:v>
                </c:pt>
                <c:pt idx="190">
                  <c:v>8/1</c:v>
                </c:pt>
                <c:pt idx="191">
                  <c:v>8/2</c:v>
                </c:pt>
                <c:pt idx="192">
                  <c:v>8/3</c:v>
                </c:pt>
                <c:pt idx="193">
                  <c:v>8/4</c:v>
                </c:pt>
                <c:pt idx="194">
                  <c:v>8/5</c:v>
                </c:pt>
                <c:pt idx="195">
                  <c:v>8/6</c:v>
                </c:pt>
                <c:pt idx="196">
                  <c:v>8/7</c:v>
                </c:pt>
                <c:pt idx="197">
                  <c:v>8/8</c:v>
                </c:pt>
                <c:pt idx="198">
                  <c:v>8/9</c:v>
                </c:pt>
                <c:pt idx="199">
                  <c:v>8/10</c:v>
                </c:pt>
                <c:pt idx="200">
                  <c:v>8/11</c:v>
                </c:pt>
                <c:pt idx="201">
                  <c:v>8/12</c:v>
                </c:pt>
                <c:pt idx="202">
                  <c:v>8/13</c:v>
                </c:pt>
                <c:pt idx="203">
                  <c:v>8/14</c:v>
                </c:pt>
                <c:pt idx="204">
                  <c:v>8/15</c:v>
                </c:pt>
                <c:pt idx="205">
                  <c:v>8/16</c:v>
                </c:pt>
                <c:pt idx="206">
                  <c:v>8/17</c:v>
                </c:pt>
                <c:pt idx="207">
                  <c:v>8/18</c:v>
                </c:pt>
                <c:pt idx="208">
                  <c:v>8/19</c:v>
                </c:pt>
                <c:pt idx="209">
                  <c:v>8/20</c:v>
                </c:pt>
                <c:pt idx="210">
                  <c:v>8/21</c:v>
                </c:pt>
                <c:pt idx="211">
                  <c:v>8/22</c:v>
                </c:pt>
                <c:pt idx="212">
                  <c:v>8/23</c:v>
                </c:pt>
                <c:pt idx="213">
                  <c:v>8/24</c:v>
                </c:pt>
                <c:pt idx="214">
                  <c:v>8/25</c:v>
                </c:pt>
                <c:pt idx="215">
                  <c:v>8/26</c:v>
                </c:pt>
                <c:pt idx="216">
                  <c:v>8/27</c:v>
                </c:pt>
                <c:pt idx="217">
                  <c:v>8/28</c:v>
                </c:pt>
                <c:pt idx="218">
                  <c:v>8/29</c:v>
                </c:pt>
                <c:pt idx="219">
                  <c:v>8/30</c:v>
                </c:pt>
                <c:pt idx="220">
                  <c:v>8/31</c:v>
                </c:pt>
                <c:pt idx="221">
                  <c:v>9/1</c:v>
                </c:pt>
                <c:pt idx="222">
                  <c:v>9/2</c:v>
                </c:pt>
                <c:pt idx="223">
                  <c:v>9/3</c:v>
                </c:pt>
                <c:pt idx="224">
                  <c:v>9/4</c:v>
                </c:pt>
                <c:pt idx="225">
                  <c:v>9/5</c:v>
                </c:pt>
                <c:pt idx="226">
                  <c:v>9/6</c:v>
                </c:pt>
                <c:pt idx="227">
                  <c:v>9/7</c:v>
                </c:pt>
                <c:pt idx="228">
                  <c:v>9/8</c:v>
                </c:pt>
                <c:pt idx="229">
                  <c:v>9/9</c:v>
                </c:pt>
                <c:pt idx="230">
                  <c:v>9/10</c:v>
                </c:pt>
                <c:pt idx="231">
                  <c:v>9/11</c:v>
                </c:pt>
                <c:pt idx="232">
                  <c:v>9/12</c:v>
                </c:pt>
                <c:pt idx="233">
                  <c:v>9/13</c:v>
                </c:pt>
                <c:pt idx="234">
                  <c:v>9/14</c:v>
                </c:pt>
                <c:pt idx="235">
                  <c:v>9/15</c:v>
                </c:pt>
                <c:pt idx="236">
                  <c:v>9/16</c:v>
                </c:pt>
                <c:pt idx="237">
                  <c:v>9/17</c:v>
                </c:pt>
                <c:pt idx="238">
                  <c:v>9/18</c:v>
                </c:pt>
                <c:pt idx="239">
                  <c:v>9/19</c:v>
                </c:pt>
                <c:pt idx="240">
                  <c:v>9/20</c:v>
                </c:pt>
                <c:pt idx="241">
                  <c:v>9/21</c:v>
                </c:pt>
                <c:pt idx="242">
                  <c:v>9/22</c:v>
                </c:pt>
                <c:pt idx="243">
                  <c:v>9/23</c:v>
                </c:pt>
                <c:pt idx="244">
                  <c:v>9/24</c:v>
                </c:pt>
                <c:pt idx="245">
                  <c:v>9/25</c:v>
                </c:pt>
                <c:pt idx="246">
                  <c:v>9/26</c:v>
                </c:pt>
                <c:pt idx="247">
                  <c:v>9/27</c:v>
                </c:pt>
                <c:pt idx="248">
                  <c:v>9/28</c:v>
                </c:pt>
                <c:pt idx="249">
                  <c:v>9/29</c:v>
                </c:pt>
                <c:pt idx="250">
                  <c:v>9/30</c:v>
                </c:pt>
                <c:pt idx="251">
                  <c:v>10/1</c:v>
                </c:pt>
                <c:pt idx="252">
                  <c:v>10/2</c:v>
                </c:pt>
                <c:pt idx="253">
                  <c:v>10/3</c:v>
                </c:pt>
                <c:pt idx="254">
                  <c:v>10/4</c:v>
                </c:pt>
                <c:pt idx="255">
                  <c:v>10/5</c:v>
                </c:pt>
                <c:pt idx="256">
                  <c:v>10/6</c:v>
                </c:pt>
                <c:pt idx="257">
                  <c:v>10/7</c:v>
                </c:pt>
                <c:pt idx="258">
                  <c:v>10/8</c:v>
                </c:pt>
                <c:pt idx="259">
                  <c:v>10/9</c:v>
                </c:pt>
                <c:pt idx="260">
                  <c:v>10/10</c:v>
                </c:pt>
                <c:pt idx="261">
                  <c:v>10/11</c:v>
                </c:pt>
                <c:pt idx="262">
                  <c:v>10/12</c:v>
                </c:pt>
                <c:pt idx="263">
                  <c:v>10/13</c:v>
                </c:pt>
                <c:pt idx="264">
                  <c:v>10/14</c:v>
                </c:pt>
                <c:pt idx="265">
                  <c:v>10/15</c:v>
                </c:pt>
                <c:pt idx="266">
                  <c:v>10/16</c:v>
                </c:pt>
                <c:pt idx="267">
                  <c:v>10/17</c:v>
                </c:pt>
                <c:pt idx="268">
                  <c:v>10/18</c:v>
                </c:pt>
                <c:pt idx="269">
                  <c:v>10/19</c:v>
                </c:pt>
                <c:pt idx="270">
                  <c:v>10/20</c:v>
                </c:pt>
                <c:pt idx="271">
                  <c:v>10/21</c:v>
                </c:pt>
                <c:pt idx="272">
                  <c:v>10/22</c:v>
                </c:pt>
                <c:pt idx="273">
                  <c:v>10/23</c:v>
                </c:pt>
                <c:pt idx="274">
                  <c:v>10/24</c:v>
                </c:pt>
                <c:pt idx="275">
                  <c:v>10/25</c:v>
                </c:pt>
                <c:pt idx="276">
                  <c:v>10/26</c:v>
                </c:pt>
                <c:pt idx="277">
                  <c:v>10/27</c:v>
                </c:pt>
                <c:pt idx="278">
                  <c:v>10/28</c:v>
                </c:pt>
                <c:pt idx="279">
                  <c:v>10/29</c:v>
                </c:pt>
                <c:pt idx="280">
                  <c:v>10/30</c:v>
                </c:pt>
                <c:pt idx="281">
                  <c:v>10/31</c:v>
                </c:pt>
                <c:pt idx="282">
                  <c:v>11/1</c:v>
                </c:pt>
                <c:pt idx="283">
                  <c:v>11/2</c:v>
                </c:pt>
                <c:pt idx="284">
                  <c:v>11/3</c:v>
                </c:pt>
                <c:pt idx="285">
                  <c:v>11/4</c:v>
                </c:pt>
                <c:pt idx="286">
                  <c:v>11/5</c:v>
                </c:pt>
                <c:pt idx="287">
                  <c:v>11/6</c:v>
                </c:pt>
                <c:pt idx="288">
                  <c:v>11/7</c:v>
                </c:pt>
                <c:pt idx="289">
                  <c:v>11/8</c:v>
                </c:pt>
                <c:pt idx="290">
                  <c:v>11/9</c:v>
                </c:pt>
                <c:pt idx="291">
                  <c:v>11/10</c:v>
                </c:pt>
                <c:pt idx="292">
                  <c:v>11/11</c:v>
                </c:pt>
                <c:pt idx="293">
                  <c:v>11/12</c:v>
                </c:pt>
                <c:pt idx="294">
                  <c:v>11/13</c:v>
                </c:pt>
                <c:pt idx="295">
                  <c:v>11/14</c:v>
                </c:pt>
                <c:pt idx="296">
                  <c:v>11/15</c:v>
                </c:pt>
                <c:pt idx="297">
                  <c:v>11/16</c:v>
                </c:pt>
                <c:pt idx="298">
                  <c:v>11/17</c:v>
                </c:pt>
                <c:pt idx="299">
                  <c:v>11/18</c:v>
                </c:pt>
                <c:pt idx="300">
                  <c:v>11/19</c:v>
                </c:pt>
                <c:pt idx="301">
                  <c:v>11/20</c:v>
                </c:pt>
                <c:pt idx="302">
                  <c:v>11/21</c:v>
                </c:pt>
                <c:pt idx="303">
                  <c:v>11/22</c:v>
                </c:pt>
                <c:pt idx="304">
                  <c:v>11/23</c:v>
                </c:pt>
                <c:pt idx="305">
                  <c:v>11/24</c:v>
                </c:pt>
                <c:pt idx="306">
                  <c:v>11/25</c:v>
                </c:pt>
                <c:pt idx="307">
                  <c:v>11/26</c:v>
                </c:pt>
                <c:pt idx="308">
                  <c:v>11/27</c:v>
                </c:pt>
                <c:pt idx="309">
                  <c:v>11/28</c:v>
                </c:pt>
                <c:pt idx="310">
                  <c:v>11/29</c:v>
                </c:pt>
                <c:pt idx="311">
                  <c:v>11/30</c:v>
                </c:pt>
                <c:pt idx="312">
                  <c:v>12/1</c:v>
                </c:pt>
                <c:pt idx="313">
                  <c:v>12/2</c:v>
                </c:pt>
                <c:pt idx="314">
                  <c:v>12/3</c:v>
                </c:pt>
                <c:pt idx="315">
                  <c:v>12/4</c:v>
                </c:pt>
                <c:pt idx="316">
                  <c:v>12/5</c:v>
                </c:pt>
                <c:pt idx="317">
                  <c:v>12/6</c:v>
                </c:pt>
                <c:pt idx="318">
                  <c:v>12/7</c:v>
                </c:pt>
                <c:pt idx="319">
                  <c:v>12/8</c:v>
                </c:pt>
                <c:pt idx="320">
                  <c:v>12/9</c:v>
                </c:pt>
                <c:pt idx="321">
                  <c:v>12/10</c:v>
                </c:pt>
                <c:pt idx="322">
                  <c:v>12/11</c:v>
                </c:pt>
                <c:pt idx="323">
                  <c:v>12/12</c:v>
                </c:pt>
                <c:pt idx="324">
                  <c:v>12/13</c:v>
                </c:pt>
                <c:pt idx="325">
                  <c:v>12/14</c:v>
                </c:pt>
                <c:pt idx="326">
                  <c:v>12/15</c:v>
                </c:pt>
                <c:pt idx="327">
                  <c:v>12/16</c:v>
                </c:pt>
                <c:pt idx="328">
                  <c:v>12/17</c:v>
                </c:pt>
                <c:pt idx="329">
                  <c:v>12/18</c:v>
                </c:pt>
                <c:pt idx="330">
                  <c:v>12/19</c:v>
                </c:pt>
                <c:pt idx="331">
                  <c:v>12/20</c:v>
                </c:pt>
                <c:pt idx="332">
                  <c:v>12/21</c:v>
                </c:pt>
                <c:pt idx="333">
                  <c:v>12/22</c:v>
                </c:pt>
                <c:pt idx="334">
                  <c:v>12/25</c:v>
                </c:pt>
                <c:pt idx="335">
                  <c:v>12/26</c:v>
                </c:pt>
                <c:pt idx="336">
                  <c:v>12/27</c:v>
                </c:pt>
                <c:pt idx="337">
                  <c:v>12/28</c:v>
                </c:pt>
                <c:pt idx="338">
                  <c:v>12/29</c:v>
                </c:pt>
                <c:pt idx="339">
                  <c:v>12/30</c:v>
                </c:pt>
                <c:pt idx="340">
                  <c:v>1/1</c:v>
                </c:pt>
                <c:pt idx="341">
                  <c:v>1/2</c:v>
                </c:pt>
                <c:pt idx="342">
                  <c:v>1/3</c:v>
                </c:pt>
                <c:pt idx="343">
                  <c:v>1/4</c:v>
                </c:pt>
                <c:pt idx="344">
                  <c:v>1/5</c:v>
                </c:pt>
                <c:pt idx="345">
                  <c:v>1/6</c:v>
                </c:pt>
                <c:pt idx="346">
                  <c:v>1/7</c:v>
                </c:pt>
                <c:pt idx="347">
                  <c:v>1/8</c:v>
                </c:pt>
                <c:pt idx="348">
                  <c:v>1/9</c:v>
                </c:pt>
                <c:pt idx="349">
                  <c:v>1/10</c:v>
                </c:pt>
                <c:pt idx="350">
                  <c:v>1/11</c:v>
                </c:pt>
                <c:pt idx="351">
                  <c:v>1/12</c:v>
                </c:pt>
                <c:pt idx="352">
                  <c:v>1/13</c:v>
                </c:pt>
                <c:pt idx="353">
                  <c:v>1/14</c:v>
                </c:pt>
                <c:pt idx="354">
                  <c:v>1/15</c:v>
                </c:pt>
                <c:pt idx="355">
                  <c:v>1/16</c:v>
                </c:pt>
                <c:pt idx="356">
                  <c:v>1/17</c:v>
                </c:pt>
                <c:pt idx="357">
                  <c:v>1/18</c:v>
                </c:pt>
                <c:pt idx="358">
                  <c:v>1/19</c:v>
                </c:pt>
                <c:pt idx="359">
                  <c:v>1/20</c:v>
                </c:pt>
                <c:pt idx="360">
                  <c:v>1/21</c:v>
                </c:pt>
                <c:pt idx="361">
                  <c:v>1/22</c:v>
                </c:pt>
                <c:pt idx="362">
                  <c:v>1/23</c:v>
                </c:pt>
                <c:pt idx="363">
                  <c:v>1/24</c:v>
                </c:pt>
                <c:pt idx="364">
                  <c:v>1/25</c:v>
                </c:pt>
                <c:pt idx="365">
                  <c:v>1/26</c:v>
                </c:pt>
                <c:pt idx="366">
                  <c:v>1/27</c:v>
                </c:pt>
                <c:pt idx="367">
                  <c:v>1/28</c:v>
                </c:pt>
                <c:pt idx="368">
                  <c:v>1/29</c:v>
                </c:pt>
                <c:pt idx="369">
                  <c:v>1/30</c:v>
                </c:pt>
                <c:pt idx="370">
                  <c:v>1/31</c:v>
                </c:pt>
                <c:pt idx="371">
                  <c:v>2/1</c:v>
                </c:pt>
                <c:pt idx="372">
                  <c:v>2/2</c:v>
                </c:pt>
                <c:pt idx="373">
                  <c:v>2/3</c:v>
                </c:pt>
                <c:pt idx="374">
                  <c:v>2/4</c:v>
                </c:pt>
                <c:pt idx="375">
                  <c:v>2/5</c:v>
                </c:pt>
                <c:pt idx="376">
                  <c:v>2/6</c:v>
                </c:pt>
                <c:pt idx="377">
                  <c:v>2/7</c:v>
                </c:pt>
                <c:pt idx="378">
                  <c:v>2/8</c:v>
                </c:pt>
                <c:pt idx="379">
                  <c:v>2/9</c:v>
                </c:pt>
                <c:pt idx="380">
                  <c:v>2/10</c:v>
                </c:pt>
                <c:pt idx="381">
                  <c:v>2/11</c:v>
                </c:pt>
                <c:pt idx="382">
                  <c:v>2/12</c:v>
                </c:pt>
                <c:pt idx="383">
                  <c:v>2/13</c:v>
                </c:pt>
              </c:strCache>
            </c:strRef>
          </c:cat>
          <c:val>
            <c:numRef>
              <c:f>Sheet1!$B$2:$B$385</c:f>
              <c:numCache>
                <c:formatCode>General</c:formatCode>
                <c:ptCount val="384"/>
                <c:pt idx="0">
                  <c:v>52</c:v>
                </c:pt>
                <c:pt idx="1">
                  <c:v>15</c:v>
                </c:pt>
                <c:pt idx="2">
                  <c:v>13</c:v>
                </c:pt>
                <c:pt idx="3">
                  <c:v>46</c:v>
                </c:pt>
                <c:pt idx="4">
                  <c:v>21</c:v>
                </c:pt>
                <c:pt idx="5">
                  <c:v>27</c:v>
                </c:pt>
                <c:pt idx="6">
                  <c:v>15</c:v>
                </c:pt>
                <c:pt idx="7">
                  <c:v>14</c:v>
                </c:pt>
                <c:pt idx="8">
                  <c:v>17</c:v>
                </c:pt>
                <c:pt idx="9">
                  <c:v>16</c:v>
                </c:pt>
                <c:pt idx="10">
                  <c:v>16</c:v>
                </c:pt>
                <c:pt idx="11">
                  <c:v>22</c:v>
                </c:pt>
                <c:pt idx="12">
                  <c:v>25</c:v>
                </c:pt>
                <c:pt idx="13">
                  <c:v>40</c:v>
                </c:pt>
                <c:pt idx="14">
                  <c:v>14</c:v>
                </c:pt>
                <c:pt idx="15">
                  <c:v>2</c:v>
                </c:pt>
                <c:pt idx="16">
                  <c:v>26</c:v>
                </c:pt>
                <c:pt idx="17">
                  <c:v>10</c:v>
                </c:pt>
                <c:pt idx="18">
                  <c:v>37</c:v>
                </c:pt>
                <c:pt idx="19">
                  <c:v>18</c:v>
                </c:pt>
                <c:pt idx="20">
                  <c:v>11</c:v>
                </c:pt>
                <c:pt idx="21">
                  <c:v>12</c:v>
                </c:pt>
                <c:pt idx="22">
                  <c:v>4</c:v>
                </c:pt>
                <c:pt idx="23">
                  <c:v>5</c:v>
                </c:pt>
                <c:pt idx="24">
                  <c:v>14</c:v>
                </c:pt>
                <c:pt idx="25">
                  <c:v>14</c:v>
                </c:pt>
                <c:pt idx="26">
                  <c:v>16</c:v>
                </c:pt>
                <c:pt idx="27">
                  <c:v>8</c:v>
                </c:pt>
                <c:pt idx="28">
                  <c:v>4</c:v>
                </c:pt>
                <c:pt idx="29">
                  <c:v>4</c:v>
                </c:pt>
                <c:pt idx="30">
                  <c:v>5</c:v>
                </c:pt>
                <c:pt idx="31">
                  <c:v>2</c:v>
                </c:pt>
                <c:pt idx="32">
                  <c:v>7</c:v>
                </c:pt>
                <c:pt idx="33">
                  <c:v>3</c:v>
                </c:pt>
                <c:pt idx="34">
                  <c:v>6</c:v>
                </c:pt>
                <c:pt idx="35">
                  <c:v>16</c:v>
                </c:pt>
                <c:pt idx="36">
                  <c:v>9</c:v>
                </c:pt>
                <c:pt idx="37">
                  <c:v>4</c:v>
                </c:pt>
                <c:pt idx="38">
                  <c:v>2</c:v>
                </c:pt>
                <c:pt idx="39">
                  <c:v>5</c:v>
                </c:pt>
                <c:pt idx="40">
                  <c:v>2</c:v>
                </c:pt>
                <c:pt idx="41">
                  <c:v>8</c:v>
                </c:pt>
                <c:pt idx="42">
                  <c:v>3</c:v>
                </c:pt>
                <c:pt idx="43">
                  <c:v>2</c:v>
                </c:pt>
                <c:pt idx="44">
                  <c:v>8</c:v>
                </c:pt>
                <c:pt idx="45">
                  <c:v>3</c:v>
                </c:pt>
                <c:pt idx="46">
                  <c:v>0</c:v>
                </c:pt>
                <c:pt idx="47">
                  <c:v>7</c:v>
                </c:pt>
                <c:pt idx="48">
                  <c:v>0</c:v>
                </c:pt>
                <c:pt idx="49">
                  <c:v>5</c:v>
                </c:pt>
                <c:pt idx="50">
                  <c:v>2</c:v>
                </c:pt>
                <c:pt idx="51">
                  <c:v>0</c:v>
                </c:pt>
                <c:pt idx="52">
                  <c:v>3</c:v>
                </c:pt>
                <c:pt idx="53">
                  <c:v>0</c:v>
                </c:pt>
                <c:pt idx="54">
                  <c:v>0</c:v>
                </c:pt>
                <c:pt idx="55">
                  <c:v>6</c:v>
                </c:pt>
                <c:pt idx="56">
                  <c:v>3</c:v>
                </c:pt>
                <c:pt idx="57">
                  <c:v>5</c:v>
                </c:pt>
                <c:pt idx="58">
                  <c:v>10</c:v>
                </c:pt>
                <c:pt idx="59">
                  <c:v>2</c:v>
                </c:pt>
                <c:pt idx="60">
                  <c:v>15</c:v>
                </c:pt>
                <c:pt idx="61">
                  <c:v>14</c:v>
                </c:pt>
                <c:pt idx="62">
                  <c:v>21</c:v>
                </c:pt>
                <c:pt idx="63">
                  <c:v>83</c:v>
                </c:pt>
                <c:pt idx="64">
                  <c:v>34</c:v>
                </c:pt>
                <c:pt idx="65">
                  <c:v>33</c:v>
                </c:pt>
                <c:pt idx="66">
                  <c:v>56</c:v>
                </c:pt>
                <c:pt idx="67">
                  <c:v>87</c:v>
                </c:pt>
                <c:pt idx="68">
                  <c:v>104</c:v>
                </c:pt>
                <c:pt idx="69">
                  <c:v>160</c:v>
                </c:pt>
                <c:pt idx="70">
                  <c:v>183</c:v>
                </c:pt>
                <c:pt idx="71">
                  <c:v>133</c:v>
                </c:pt>
                <c:pt idx="72">
                  <c:v>216</c:v>
                </c:pt>
                <c:pt idx="73">
                  <c:v>281</c:v>
                </c:pt>
                <c:pt idx="74">
                  <c:v>382</c:v>
                </c:pt>
                <c:pt idx="75">
                  <c:v>384</c:v>
                </c:pt>
                <c:pt idx="76">
                  <c:v>432</c:v>
                </c:pt>
                <c:pt idx="77">
                  <c:v>431</c:v>
                </c:pt>
                <c:pt idx="78">
                  <c:v>439</c:v>
                </c:pt>
                <c:pt idx="79">
                  <c:v>551</c:v>
                </c:pt>
                <c:pt idx="80">
                  <c:v>744</c:v>
                </c:pt>
                <c:pt idx="81">
                  <c:v>874</c:v>
                </c:pt>
                <c:pt idx="82">
                  <c:v>1209</c:v>
                </c:pt>
                <c:pt idx="83">
                  <c:v>1199</c:v>
                </c:pt>
                <c:pt idx="84">
                  <c:v>1210</c:v>
                </c:pt>
                <c:pt idx="85">
                  <c:v>1390</c:v>
                </c:pt>
                <c:pt idx="86">
                  <c:v>1626</c:v>
                </c:pt>
                <c:pt idx="87">
                  <c:v>2386</c:v>
                </c:pt>
                <c:pt idx="88">
                  <c:v>2969</c:v>
                </c:pt>
                <c:pt idx="89">
                  <c:v>3766</c:v>
                </c:pt>
                <c:pt idx="90">
                  <c:v>4126</c:v>
                </c:pt>
                <c:pt idx="91">
                  <c:v>5092</c:v>
                </c:pt>
                <c:pt idx="92">
                  <c:v>5108</c:v>
                </c:pt>
                <c:pt idx="93">
                  <c:v>6295</c:v>
                </c:pt>
                <c:pt idx="94">
                  <c:v>8822</c:v>
                </c:pt>
                <c:pt idx="95">
                  <c:v>11353</c:v>
                </c:pt>
                <c:pt idx="96">
                  <c:v>11974</c:v>
                </c:pt>
                <c:pt idx="97">
                  <c:v>15033</c:v>
                </c:pt>
                <c:pt idx="98">
                  <c:v>16936</c:v>
                </c:pt>
                <c:pt idx="99">
                  <c:v>17801</c:v>
                </c:pt>
                <c:pt idx="100">
                  <c:v>23102</c:v>
                </c:pt>
                <c:pt idx="101">
                  <c:v>28420</c:v>
                </c:pt>
                <c:pt idx="102">
                  <c:v>30035</c:v>
                </c:pt>
                <c:pt idx="103">
                  <c:v>36168</c:v>
                </c:pt>
                <c:pt idx="104">
                  <c:v>46377</c:v>
                </c:pt>
                <c:pt idx="105">
                  <c:v>44294</c:v>
                </c:pt>
                <c:pt idx="106">
                  <c:v>40263</c:v>
                </c:pt>
                <c:pt idx="107">
                  <c:v>50780</c:v>
                </c:pt>
                <c:pt idx="108">
                  <c:v>57188</c:v>
                </c:pt>
                <c:pt idx="109">
                  <c:v>65385</c:v>
                </c:pt>
                <c:pt idx="110">
                  <c:v>64972</c:v>
                </c:pt>
                <c:pt idx="111">
                  <c:v>63964</c:v>
                </c:pt>
                <c:pt idx="112">
                  <c:v>68732</c:v>
                </c:pt>
                <c:pt idx="113">
                  <c:v>61697</c:v>
                </c:pt>
                <c:pt idx="114">
                  <c:v>65794</c:v>
                </c:pt>
                <c:pt idx="115">
                  <c:v>85310</c:v>
                </c:pt>
                <c:pt idx="116">
                  <c:v>90331</c:v>
                </c:pt>
                <c:pt idx="117">
                  <c:v>85720</c:v>
                </c:pt>
                <c:pt idx="118">
                  <c:v>84587</c:v>
                </c:pt>
                <c:pt idx="119">
                  <c:v>79441</c:v>
                </c:pt>
                <c:pt idx="120">
                  <c:v>66247</c:v>
                </c:pt>
                <c:pt idx="121">
                  <c:v>82363</c:v>
                </c:pt>
                <c:pt idx="122">
                  <c:v>89352</c:v>
                </c:pt>
                <c:pt idx="123">
                  <c:v>81852</c:v>
                </c:pt>
                <c:pt idx="124">
                  <c:v>94808</c:v>
                </c:pt>
                <c:pt idx="125">
                  <c:v>80835</c:v>
                </c:pt>
                <c:pt idx="126">
                  <c:v>76539</c:v>
                </c:pt>
                <c:pt idx="127">
                  <c:v>60042</c:v>
                </c:pt>
                <c:pt idx="128">
                  <c:v>80656</c:v>
                </c:pt>
                <c:pt idx="129">
                  <c:v>88247</c:v>
                </c:pt>
                <c:pt idx="130">
                  <c:v>76967</c:v>
                </c:pt>
                <c:pt idx="131">
                  <c:v>76517</c:v>
                </c:pt>
                <c:pt idx="132">
                  <c:v>68118</c:v>
                </c:pt>
                <c:pt idx="133">
                  <c:v>62080</c:v>
                </c:pt>
                <c:pt idx="134">
                  <c:v>52992</c:v>
                </c:pt>
                <c:pt idx="135">
                  <c:v>82973</c:v>
                </c:pt>
                <c:pt idx="136">
                  <c:v>80195</c:v>
                </c:pt>
                <c:pt idx="137">
                  <c:v>72921</c:v>
                </c:pt>
                <c:pt idx="138">
                  <c:v>68311</c:v>
                </c:pt>
                <c:pt idx="139">
                  <c:v>79598</c:v>
                </c:pt>
                <c:pt idx="140">
                  <c:v>50643</c:v>
                </c:pt>
                <c:pt idx="141">
                  <c:v>45081</c:v>
                </c:pt>
                <c:pt idx="142">
                  <c:v>66119</c:v>
                </c:pt>
                <c:pt idx="143">
                  <c:v>68939</c:v>
                </c:pt>
                <c:pt idx="144">
                  <c:v>63170</c:v>
                </c:pt>
                <c:pt idx="145">
                  <c:v>55187</c:v>
                </c:pt>
                <c:pt idx="146">
                  <c:v>53643</c:v>
                </c:pt>
                <c:pt idx="147">
                  <c:v>50561</c:v>
                </c:pt>
                <c:pt idx="148">
                  <c:v>35596</c:v>
                </c:pt>
                <c:pt idx="149">
                  <c:v>56339</c:v>
                </c:pt>
                <c:pt idx="150">
                  <c:v>52213</c:v>
                </c:pt>
                <c:pt idx="151">
                  <c:v>48283</c:v>
                </c:pt>
                <c:pt idx="152">
                  <c:v>45678</c:v>
                </c:pt>
                <c:pt idx="153">
                  <c:v>40293</c:v>
                </c:pt>
                <c:pt idx="154">
                  <c:v>39586</c:v>
                </c:pt>
                <c:pt idx="155">
                  <c:v>28489</c:v>
                </c:pt>
                <c:pt idx="156">
                  <c:v>44379</c:v>
                </c:pt>
                <c:pt idx="157">
                  <c:v>42112</c:v>
                </c:pt>
                <c:pt idx="158">
                  <c:v>38846</c:v>
                </c:pt>
                <c:pt idx="159">
                  <c:v>35699</c:v>
                </c:pt>
                <c:pt idx="160">
                  <c:v>34748</c:v>
                </c:pt>
                <c:pt idx="161">
                  <c:v>32567</c:v>
                </c:pt>
                <c:pt idx="162">
                  <c:v>23045</c:v>
                </c:pt>
                <c:pt idx="163">
                  <c:v>35914</c:v>
                </c:pt>
                <c:pt idx="164">
                  <c:v>34499</c:v>
                </c:pt>
                <c:pt idx="165">
                  <c:v>31364</c:v>
                </c:pt>
                <c:pt idx="166">
                  <c:v>30314</c:v>
                </c:pt>
                <c:pt idx="167">
                  <c:v>28028</c:v>
                </c:pt>
                <c:pt idx="168">
                  <c:v>27708</c:v>
                </c:pt>
                <c:pt idx="169">
                  <c:v>19051</c:v>
                </c:pt>
                <c:pt idx="170">
                  <c:v>31152</c:v>
                </c:pt>
                <c:pt idx="171">
                  <c:v>29849</c:v>
                </c:pt>
                <c:pt idx="172">
                  <c:v>27597</c:v>
                </c:pt>
                <c:pt idx="173">
                  <c:v>25223</c:v>
                </c:pt>
                <c:pt idx="174">
                  <c:v>25251</c:v>
                </c:pt>
                <c:pt idx="175">
                  <c:v>24196</c:v>
                </c:pt>
                <c:pt idx="176">
                  <c:v>17549</c:v>
                </c:pt>
                <c:pt idx="177">
                  <c:v>26779</c:v>
                </c:pt>
                <c:pt idx="178">
                  <c:v>26943</c:v>
                </c:pt>
                <c:pt idx="179">
                  <c:v>24907</c:v>
                </c:pt>
                <c:pt idx="180">
                  <c:v>23813</c:v>
                </c:pt>
                <c:pt idx="181">
                  <c:v>22347</c:v>
                </c:pt>
                <c:pt idx="182">
                  <c:v>21460</c:v>
                </c:pt>
                <c:pt idx="183">
                  <c:v>16921</c:v>
                </c:pt>
                <c:pt idx="184">
                  <c:v>24790</c:v>
                </c:pt>
                <c:pt idx="185">
                  <c:v>25521</c:v>
                </c:pt>
                <c:pt idx="186">
                  <c:v>23822</c:v>
                </c:pt>
                <c:pt idx="187">
                  <c:v>22983</c:v>
                </c:pt>
                <c:pt idx="188">
                  <c:v>21273</c:v>
                </c:pt>
                <c:pt idx="189">
                  <c:v>20824</c:v>
                </c:pt>
                <c:pt idx="190">
                  <c:v>16352</c:v>
                </c:pt>
                <c:pt idx="191">
                  <c:v>23302</c:v>
                </c:pt>
                <c:pt idx="192">
                  <c:v>23718</c:v>
                </c:pt>
                <c:pt idx="193">
                  <c:v>22707</c:v>
                </c:pt>
                <c:pt idx="194">
                  <c:v>21577</c:v>
                </c:pt>
                <c:pt idx="195">
                  <c:v>19753</c:v>
                </c:pt>
                <c:pt idx="196">
                  <c:v>21771</c:v>
                </c:pt>
                <c:pt idx="197">
                  <c:v>15206</c:v>
                </c:pt>
                <c:pt idx="198">
                  <c:v>23458</c:v>
                </c:pt>
                <c:pt idx="199">
                  <c:v>23665</c:v>
                </c:pt>
                <c:pt idx="200">
                  <c:v>22650</c:v>
                </c:pt>
                <c:pt idx="201">
                  <c:v>21761</c:v>
                </c:pt>
                <c:pt idx="202">
                  <c:v>21056</c:v>
                </c:pt>
                <c:pt idx="203">
                  <c:v>20802</c:v>
                </c:pt>
                <c:pt idx="204">
                  <c:v>15596</c:v>
                </c:pt>
                <c:pt idx="205">
                  <c:v>22902</c:v>
                </c:pt>
                <c:pt idx="206">
                  <c:v>24669</c:v>
                </c:pt>
                <c:pt idx="207">
                  <c:v>23088</c:v>
                </c:pt>
                <c:pt idx="208">
                  <c:v>22559</c:v>
                </c:pt>
                <c:pt idx="209">
                  <c:v>21925</c:v>
                </c:pt>
                <c:pt idx="210">
                  <c:v>22137</c:v>
                </c:pt>
                <c:pt idx="211">
                  <c:v>16669</c:v>
                </c:pt>
                <c:pt idx="212">
                  <c:v>26095</c:v>
                </c:pt>
                <c:pt idx="213">
                  <c:v>28397</c:v>
                </c:pt>
                <c:pt idx="214">
                  <c:v>26967</c:v>
                </c:pt>
                <c:pt idx="215">
                  <c:v>26409</c:v>
                </c:pt>
                <c:pt idx="216">
                  <c:v>25621</c:v>
                </c:pt>
                <c:pt idx="217">
                  <c:v>26450</c:v>
                </c:pt>
                <c:pt idx="218">
                  <c:v>20160</c:v>
                </c:pt>
                <c:pt idx="219">
                  <c:v>31178</c:v>
                </c:pt>
                <c:pt idx="220">
                  <c:v>34389</c:v>
                </c:pt>
                <c:pt idx="221">
                  <c:v>33875</c:v>
                </c:pt>
                <c:pt idx="222">
                  <c:v>33483</c:v>
                </c:pt>
                <c:pt idx="223">
                  <c:v>32529</c:v>
                </c:pt>
                <c:pt idx="224">
                  <c:v>34126</c:v>
                </c:pt>
                <c:pt idx="225">
                  <c:v>23931</c:v>
                </c:pt>
                <c:pt idx="226">
                  <c:v>36393</c:v>
                </c:pt>
                <c:pt idx="227">
                  <c:v>41021</c:v>
                </c:pt>
                <c:pt idx="228">
                  <c:v>34846</c:v>
                </c:pt>
                <c:pt idx="229">
                  <c:v>34020</c:v>
                </c:pt>
                <c:pt idx="230">
                  <c:v>35594</c:v>
                </c:pt>
                <c:pt idx="231">
                  <c:v>31854</c:v>
                </c:pt>
                <c:pt idx="232">
                  <c:v>25346</c:v>
                </c:pt>
                <c:pt idx="233">
                  <c:v>46795</c:v>
                </c:pt>
                <c:pt idx="234">
                  <c:v>49540</c:v>
                </c:pt>
                <c:pt idx="235">
                  <c:v>45269</c:v>
                </c:pt>
                <c:pt idx="236">
                  <c:v>41430</c:v>
                </c:pt>
                <c:pt idx="237">
                  <c:v>39394</c:v>
                </c:pt>
                <c:pt idx="238">
                  <c:v>39330</c:v>
                </c:pt>
                <c:pt idx="239">
                  <c:v>28210</c:v>
                </c:pt>
                <c:pt idx="240">
                  <c:v>44500</c:v>
                </c:pt>
                <c:pt idx="241">
                  <c:v>46673</c:v>
                </c:pt>
                <c:pt idx="242">
                  <c:v>42212</c:v>
                </c:pt>
                <c:pt idx="243">
                  <c:v>39769</c:v>
                </c:pt>
                <c:pt idx="244">
                  <c:v>38157</c:v>
                </c:pt>
                <c:pt idx="245">
                  <c:v>38785</c:v>
                </c:pt>
                <c:pt idx="246">
                  <c:v>28513</c:v>
                </c:pt>
                <c:pt idx="247">
                  <c:v>45608</c:v>
                </c:pt>
                <c:pt idx="248">
                  <c:v>48421</c:v>
                </c:pt>
                <c:pt idx="249">
                  <c:v>44665</c:v>
                </c:pt>
                <c:pt idx="250">
                  <c:v>43280</c:v>
                </c:pt>
                <c:pt idx="251">
                  <c:v>43040</c:v>
                </c:pt>
                <c:pt idx="252">
                  <c:v>43241</c:v>
                </c:pt>
                <c:pt idx="253">
                  <c:v>33377</c:v>
                </c:pt>
                <c:pt idx="254">
                  <c:v>49509</c:v>
                </c:pt>
                <c:pt idx="255">
                  <c:v>54874</c:v>
                </c:pt>
                <c:pt idx="256">
                  <c:v>46423</c:v>
                </c:pt>
                <c:pt idx="257">
                  <c:v>50710</c:v>
                </c:pt>
                <c:pt idx="258">
                  <c:v>44467</c:v>
                </c:pt>
                <c:pt idx="259">
                  <c:v>44457</c:v>
                </c:pt>
                <c:pt idx="260">
                  <c:v>32068</c:v>
                </c:pt>
                <c:pt idx="261">
                  <c:v>41364</c:v>
                </c:pt>
                <c:pt idx="262">
                  <c:v>52338</c:v>
                </c:pt>
                <c:pt idx="263">
                  <c:v>53356</c:v>
                </c:pt>
                <c:pt idx="264">
                  <c:v>48205</c:v>
                </c:pt>
                <c:pt idx="265">
                  <c:v>43478</c:v>
                </c:pt>
                <c:pt idx="266">
                  <c:v>41481</c:v>
                </c:pt>
                <c:pt idx="267">
                  <c:v>28806</c:v>
                </c:pt>
                <c:pt idx="268">
                  <c:v>44846</c:v>
                </c:pt>
                <c:pt idx="269">
                  <c:v>44601</c:v>
                </c:pt>
                <c:pt idx="270">
                  <c:v>39763</c:v>
                </c:pt>
                <c:pt idx="271">
                  <c:v>37196</c:v>
                </c:pt>
                <c:pt idx="272">
                  <c:v>35601</c:v>
                </c:pt>
                <c:pt idx="273">
                  <c:v>35322</c:v>
                </c:pt>
                <c:pt idx="274">
                  <c:v>26336</c:v>
                </c:pt>
                <c:pt idx="275">
                  <c:v>39148</c:v>
                </c:pt>
                <c:pt idx="276">
                  <c:v>40261</c:v>
                </c:pt>
                <c:pt idx="277">
                  <c:v>35640</c:v>
                </c:pt>
                <c:pt idx="278">
                  <c:v>34556</c:v>
                </c:pt>
                <c:pt idx="279">
                  <c:v>32486</c:v>
                </c:pt>
                <c:pt idx="280">
                  <c:v>31500</c:v>
                </c:pt>
                <c:pt idx="281">
                  <c:v>22593</c:v>
                </c:pt>
                <c:pt idx="282">
                  <c:v>34242</c:v>
                </c:pt>
                <c:pt idx="283">
                  <c:v>33116</c:v>
                </c:pt>
                <c:pt idx="284">
                  <c:v>29922</c:v>
                </c:pt>
                <c:pt idx="285">
                  <c:v>27547</c:v>
                </c:pt>
                <c:pt idx="286">
                  <c:v>25523</c:v>
                </c:pt>
                <c:pt idx="287">
                  <c:v>24309</c:v>
                </c:pt>
                <c:pt idx="288">
                  <c:v>16538</c:v>
                </c:pt>
                <c:pt idx="289">
                  <c:v>24935</c:v>
                </c:pt>
                <c:pt idx="290">
                  <c:v>24798</c:v>
                </c:pt>
                <c:pt idx="291">
                  <c:v>22286</c:v>
                </c:pt>
                <c:pt idx="292">
                  <c:v>20269</c:v>
                </c:pt>
                <c:pt idx="293">
                  <c:v>19172</c:v>
                </c:pt>
                <c:pt idx="294">
                  <c:v>18571</c:v>
                </c:pt>
                <c:pt idx="295">
                  <c:v>16578</c:v>
                </c:pt>
                <c:pt idx="296">
                  <c:v>18509</c:v>
                </c:pt>
                <c:pt idx="297">
                  <c:v>22631</c:v>
                </c:pt>
                <c:pt idx="298">
                  <c:v>20078</c:v>
                </c:pt>
                <c:pt idx="299">
                  <c:v>17952</c:v>
                </c:pt>
                <c:pt idx="300">
                  <c:v>16514</c:v>
                </c:pt>
                <c:pt idx="301">
                  <c:v>16197</c:v>
                </c:pt>
                <c:pt idx="302">
                  <c:v>11888</c:v>
                </c:pt>
                <c:pt idx="303">
                  <c:v>18150</c:v>
                </c:pt>
                <c:pt idx="304">
                  <c:v>17841</c:v>
                </c:pt>
                <c:pt idx="305">
                  <c:v>16015</c:v>
                </c:pt>
                <c:pt idx="306">
                  <c:v>14138</c:v>
                </c:pt>
                <c:pt idx="307">
                  <c:v>13218</c:v>
                </c:pt>
                <c:pt idx="308">
                  <c:v>13276</c:v>
                </c:pt>
                <c:pt idx="309">
                  <c:v>10583</c:v>
                </c:pt>
                <c:pt idx="310">
                  <c:v>17240</c:v>
                </c:pt>
                <c:pt idx="311">
                  <c:v>17668</c:v>
                </c:pt>
                <c:pt idx="312">
                  <c:v>15595</c:v>
                </c:pt>
                <c:pt idx="313">
                  <c:v>14019</c:v>
                </c:pt>
                <c:pt idx="314">
                  <c:v>13098</c:v>
                </c:pt>
                <c:pt idx="315">
                  <c:v>12981</c:v>
                </c:pt>
                <c:pt idx="316">
                  <c:v>10209</c:v>
                </c:pt>
                <c:pt idx="317">
                  <c:v>16002</c:v>
                </c:pt>
                <c:pt idx="318">
                  <c:v>16694</c:v>
                </c:pt>
                <c:pt idx="319">
                  <c:v>15227</c:v>
                </c:pt>
                <c:pt idx="320">
                  <c:v>14295</c:v>
                </c:pt>
                <c:pt idx="321">
                  <c:v>14230</c:v>
                </c:pt>
                <c:pt idx="322">
                  <c:v>14230</c:v>
                </c:pt>
                <c:pt idx="323">
                  <c:v>10824</c:v>
                </c:pt>
                <c:pt idx="324">
                  <c:v>17118</c:v>
                </c:pt>
                <c:pt idx="325">
                  <c:v>17549</c:v>
                </c:pt>
                <c:pt idx="326">
                  <c:v>16012</c:v>
                </c:pt>
                <c:pt idx="327">
                  <c:v>15316</c:v>
                </c:pt>
                <c:pt idx="328">
                  <c:v>15464</c:v>
                </c:pt>
                <c:pt idx="329">
                  <c:v>15464</c:v>
                </c:pt>
                <c:pt idx="330">
                  <c:v>10317</c:v>
                </c:pt>
                <c:pt idx="331">
                  <c:v>17080</c:v>
                </c:pt>
                <c:pt idx="332">
                  <c:v>19051</c:v>
                </c:pt>
                <c:pt idx="333">
                  <c:v>19798</c:v>
                </c:pt>
                <c:pt idx="334">
                  <c:v>17949</c:v>
                </c:pt>
                <c:pt idx="335">
                  <c:v>14162</c:v>
                </c:pt>
                <c:pt idx="336">
                  <c:v>24427</c:v>
                </c:pt>
                <c:pt idx="337">
                  <c:v>27942</c:v>
                </c:pt>
                <c:pt idx="338">
                  <c:v>27803</c:v>
                </c:pt>
                <c:pt idx="339">
                  <c:v>27220</c:v>
                </c:pt>
                <c:pt idx="340">
                  <c:v>18965</c:v>
                </c:pt>
                <c:pt idx="341">
                  <c:v>16524</c:v>
                </c:pt>
                <c:pt idx="342">
                  <c:v>24649</c:v>
                </c:pt>
                <c:pt idx="343">
                  <c:v>33330</c:v>
                </c:pt>
                <c:pt idx="344">
                  <c:v>31078</c:v>
                </c:pt>
                <c:pt idx="345">
                  <c:v>27281</c:v>
                </c:pt>
                <c:pt idx="346">
                  <c:v>24132</c:v>
                </c:pt>
                <c:pt idx="347">
                  <c:v>23080</c:v>
                </c:pt>
                <c:pt idx="348">
                  <c:v>25674</c:v>
                </c:pt>
                <c:pt idx="349">
                  <c:v>24503</c:v>
                </c:pt>
                <c:pt idx="350">
                  <c:v>25245</c:v>
                </c:pt>
                <c:pt idx="351">
                  <c:v>22653</c:v>
                </c:pt>
                <c:pt idx="352">
                  <c:v>21384</c:v>
                </c:pt>
                <c:pt idx="353">
                  <c:v>20149</c:v>
                </c:pt>
                <c:pt idx="354">
                  <c:v>20972</c:v>
                </c:pt>
                <c:pt idx="355">
                  <c:v>15409</c:v>
                </c:pt>
                <c:pt idx="356">
                  <c:v>19658</c:v>
                </c:pt>
                <c:pt idx="357">
                  <c:v>20768</c:v>
                </c:pt>
                <c:pt idx="358">
                  <c:v>18024</c:v>
                </c:pt>
                <c:pt idx="359">
                  <c:v>17869</c:v>
                </c:pt>
                <c:pt idx="360">
                  <c:v>20773</c:v>
                </c:pt>
                <c:pt idx="361">
                  <c:v>18871</c:v>
                </c:pt>
                <c:pt idx="362">
                  <c:v>10501</c:v>
                </c:pt>
                <c:pt idx="363">
                  <c:v>14673</c:v>
                </c:pt>
                <c:pt idx="364">
                  <c:v>16329</c:v>
                </c:pt>
                <c:pt idx="365">
                  <c:v>18934</c:v>
                </c:pt>
                <c:pt idx="366">
                  <c:v>24109</c:v>
                </c:pt>
                <c:pt idx="367">
                  <c:v>27159</c:v>
                </c:pt>
                <c:pt idx="368">
                  <c:v>27105</c:v>
                </c:pt>
                <c:pt idx="369">
                  <c:v>22138</c:v>
                </c:pt>
                <c:pt idx="370">
                  <c:v>32023</c:v>
                </c:pt>
                <c:pt idx="371">
                  <c:v>31501</c:v>
                </c:pt>
                <c:pt idx="372">
                  <c:v>26793</c:v>
                </c:pt>
                <c:pt idx="373">
                  <c:v>25104</c:v>
                </c:pt>
                <c:pt idx="374">
                  <c:v>23349</c:v>
                </c:pt>
                <c:pt idx="375">
                  <c:v>22594</c:v>
                </c:pt>
                <c:pt idx="376">
                  <c:v>16391</c:v>
                </c:pt>
                <c:pt idx="377">
                  <c:v>22980</c:v>
                </c:pt>
                <c:pt idx="378">
                  <c:v>23893</c:v>
                </c:pt>
                <c:pt idx="379">
                  <c:v>20572</c:v>
                </c:pt>
                <c:pt idx="380">
                  <c:v>19309</c:v>
                </c:pt>
                <c:pt idx="381">
                  <c:v>18000</c:v>
                </c:pt>
                <c:pt idx="382">
                  <c:v>16902</c:v>
                </c:pt>
                <c:pt idx="383">
                  <c:v>12397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</c14:spPr>
              </c14:invertSolidFillFmt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180573312"/>
        <c:axId val="180574848"/>
      </c:barChart>
      <c:catAx>
        <c:axId val="180573312"/>
        <c:scaling>
          <c:orientation val="minMax"/>
        </c:scaling>
        <c:delete val="0"/>
        <c:axPos val="b"/>
        <c:majorTickMark val="out"/>
        <c:minorTickMark val="none"/>
        <c:tickLblPos val="nextTo"/>
        <c:crossAx val="180574848"/>
        <c:crosses val="autoZero"/>
        <c:auto val="1"/>
        <c:lblAlgn val="ctr"/>
        <c:lblOffset val="100"/>
        <c:noMultiLvlLbl val="0"/>
      </c:catAx>
      <c:valAx>
        <c:axId val="18057484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80573312"/>
        <c:crosses val="autoZero"/>
        <c:crossBetween val="between"/>
      </c:valAx>
    </c:plotArea>
    <c:plotVisOnly val="1"/>
    <c:dispBlanksAs val="gap"/>
    <c:showDLblsOverMax val="1"/>
  </c:chart>
  <c:txPr>
    <a:bodyPr/>
    <a:lstStyle/>
    <a:p>
      <a:pPr>
        <a:defRPr sz="1800"/>
      </a:pPr>
      <a:endParaRPr lang="zh-TW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57600" y="182880"/>
            <a:ext cx="7315200" cy="914400"/>
          </a:xfrm>
          <a:prstGeom prst="rect">
            <a:avLst/>
          </a:prstGeom>
          <a:solidFill>
            <a:srgbClr val="2CB19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2月13日台灣疫情數據</a:t>
            </a:r>
          </a:p>
        </p:txBody>
      </p:sp>
      <p:pic>
        <p:nvPicPr>
          <p:cNvPr id="3" name="Picture 2" descr="image_nam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1280160"/>
            <a:ext cx="8229600" cy="5577840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3017520" y="7040880"/>
            <a:ext cx="8686800" cy="1005840"/>
          </a:xfrm>
          <a:prstGeom prst="roundRect">
            <a:avLst/>
          </a:prstGeom>
          <a:solidFill>
            <a:srgbClr val="A09BB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累計確診           累計死亡           死亡率</a:t>
            </a:r>
          </a:p>
          <a:p>
            <a:pPr algn="ctr">
              <a:defRPr sz="2600">
                <a:latin typeface="微軟正黑體"/>
              </a:defRPr>
            </a:pPr>
            <a:r>
              <a:t>9,821,755              17,157              0.17%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4592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A3B5A4"/>
                </a:solidFill>
                <a:latin typeface="微軟正黑體"/>
              </a:defRPr>
            </a:pPr>
            <a:r>
              <a:t>2022、2023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11480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latin typeface="微軟正黑體"/>
              </a:defRPr>
            </a:pPr>
            <a:r>
              <a:t>每日新增本土確診數</a:t>
            </a: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1645920" y="640080"/>
          <a:ext cx="11430000" cy="53035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45920" y="6035040"/>
            <a:ext cx="10972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600">
                <a:latin typeface="微軟正黑體"/>
              </a:defRPr>
            </a:pPr>
            <a:r>
              <a:t>指揮中心宣布室內戴口罩規定放寬規劃，如疫情穩定預計自2月20日實施。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45920" y="6492240"/>
            <a:ext cx="6400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600">
                <a:latin typeface="微軟正黑體"/>
              </a:defRPr>
            </a:pPr>
            <a:r>
              <a:t>在外用餐，與北辦用餐都要注意個人衛生管理。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57600" y="36576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>
                <a:latin typeface="微軟正黑體"/>
              </a:defRPr>
            </a:pPr>
            <a:r>
              <a:t>台灣榮成目前確診/居隔統計</a:t>
            </a:r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7903" y="1193072"/>
            <a:ext cx="10971303" cy="6722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28</Words>
  <Application>Microsoft Office PowerPoint</Application>
  <PresentationFormat>自訂</PresentationFormat>
  <Paragraphs>8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Office Theme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subject/>
  <dc:creator/>
  <cp:keywords/>
  <dc:description>generated using python-pptx</dc:description>
  <cp:lastModifiedBy>秦譽芳</cp:lastModifiedBy>
  <cp:revision>2</cp:revision>
  <dcterms:created xsi:type="dcterms:W3CDTF">2013-01-27T09:14:16Z</dcterms:created>
  <dcterms:modified xsi:type="dcterms:W3CDTF">2023-02-13T07:45:26Z</dcterms:modified>
  <cp:category/>
</cp:coreProperties>
</file>