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dPt>
            <c:idx val="268"/>
            <c:invertIfNegative val="1"/>
            <c:bubble3D val="0"/>
          </c:dPt>
          <c:dPt>
            <c:idx val="269"/>
            <c:invertIfNegative val="1"/>
            <c:bubble3D val="0"/>
          </c:dPt>
          <c:dPt>
            <c:idx val="270"/>
            <c:invertIfNegative val="1"/>
            <c:bubble3D val="0"/>
          </c:dPt>
          <c:dPt>
            <c:idx val="271"/>
            <c:invertIfNegative val="1"/>
            <c:bubble3D val="0"/>
          </c:dPt>
          <c:dPt>
            <c:idx val="272"/>
            <c:invertIfNegative val="1"/>
            <c:bubble3D val="0"/>
          </c:dPt>
          <c:dPt>
            <c:idx val="273"/>
            <c:invertIfNegative val="1"/>
            <c:bubble3D val="0"/>
          </c:dPt>
          <c:dPt>
            <c:idx val="274"/>
            <c:invertIfNegative val="1"/>
            <c:bubble3D val="0"/>
          </c:dPt>
          <c:dPt>
            <c:idx val="275"/>
            <c:invertIfNegative val="1"/>
            <c:bubble3D val="0"/>
          </c:dPt>
          <c:dPt>
            <c:idx val="276"/>
            <c:invertIfNegative val="1"/>
            <c:bubble3D val="0"/>
          </c:dPt>
          <c:dPt>
            <c:idx val="277"/>
            <c:invertIfNegative val="1"/>
            <c:bubble3D val="0"/>
          </c:dPt>
          <c:dPt>
            <c:idx val="278"/>
            <c:invertIfNegative val="1"/>
            <c:bubble3D val="0"/>
          </c:dPt>
          <c:dPt>
            <c:idx val="279"/>
            <c:invertIfNegative val="1"/>
            <c:bubble3D val="0"/>
          </c:dPt>
          <c:dPt>
            <c:idx val="280"/>
            <c:invertIfNegative val="1"/>
            <c:bubble3D val="0"/>
          </c:dPt>
          <c:dPt>
            <c:idx val="281"/>
            <c:invertIfNegative val="1"/>
            <c:bubble3D val="0"/>
          </c:dPt>
          <c:dPt>
            <c:idx val="282"/>
            <c:invertIfNegative val="1"/>
            <c:bubble3D val="0"/>
          </c:dPt>
          <c:dPt>
            <c:idx val="283"/>
            <c:invertIfNegative val="1"/>
            <c:bubble3D val="0"/>
          </c:dPt>
          <c:dPt>
            <c:idx val="284"/>
            <c:invertIfNegative val="1"/>
            <c:bubble3D val="0"/>
          </c:dPt>
          <c:dPt>
            <c:idx val="285"/>
            <c:invertIfNegative val="1"/>
            <c:bubble3D val="0"/>
          </c:dPt>
          <c:dPt>
            <c:idx val="286"/>
            <c:invertIfNegative val="1"/>
            <c:bubble3D val="0"/>
          </c:dPt>
          <c:dPt>
            <c:idx val="287"/>
            <c:invertIfNegative val="1"/>
            <c:bubble3D val="0"/>
          </c:dPt>
          <c:dPt>
            <c:idx val="288"/>
            <c:invertIfNegative val="1"/>
            <c:bubble3D val="0"/>
          </c:dPt>
          <c:dPt>
            <c:idx val="289"/>
            <c:invertIfNegative val="1"/>
            <c:bubble3D val="0"/>
          </c:dPt>
          <c:dPt>
            <c:idx val="290"/>
            <c:invertIfNegative val="1"/>
            <c:bubble3D val="0"/>
          </c:dPt>
          <c:dPt>
            <c:idx val="291"/>
            <c:invertIfNegative val="1"/>
            <c:bubble3D val="0"/>
          </c:dPt>
          <c:dPt>
            <c:idx val="292"/>
            <c:invertIfNegative val="1"/>
            <c:bubble3D val="0"/>
          </c:dPt>
          <c:dPt>
            <c:idx val="293"/>
            <c:invertIfNegative val="1"/>
            <c:bubble3D val="0"/>
          </c:dPt>
          <c:dPt>
            <c:idx val="294"/>
            <c:invertIfNegative val="1"/>
            <c:bubble3D val="0"/>
          </c:dPt>
          <c:dPt>
            <c:idx val="295"/>
            <c:invertIfNegative val="1"/>
            <c:bubble3D val="0"/>
          </c:dPt>
          <c:dPt>
            <c:idx val="296"/>
            <c:invertIfNegative val="1"/>
            <c:bubble3D val="0"/>
          </c:dPt>
          <c:dPt>
            <c:idx val="297"/>
            <c:invertIfNegative val="1"/>
            <c:bubble3D val="0"/>
          </c:dPt>
          <c:dPt>
            <c:idx val="298"/>
            <c:invertIfNegative val="1"/>
            <c:bubble3D val="0"/>
          </c:dPt>
          <c:dPt>
            <c:idx val="299"/>
            <c:invertIfNegative val="1"/>
            <c:bubble3D val="0"/>
          </c:dPt>
          <c:dPt>
            <c:idx val="300"/>
            <c:invertIfNegative val="1"/>
            <c:bubble3D val="0"/>
          </c:dPt>
          <c:dPt>
            <c:idx val="301"/>
            <c:invertIfNegative val="1"/>
            <c:bubble3D val="0"/>
          </c:dPt>
          <c:dPt>
            <c:idx val="302"/>
            <c:invertIfNegative val="1"/>
            <c:bubble3D val="0"/>
          </c:dPt>
          <c:dPt>
            <c:idx val="303"/>
            <c:invertIfNegative val="1"/>
            <c:bubble3D val="0"/>
          </c:dPt>
          <c:dPt>
            <c:idx val="304"/>
            <c:invertIfNegative val="1"/>
            <c:bubble3D val="0"/>
          </c:dPt>
          <c:dPt>
            <c:idx val="305"/>
            <c:invertIfNegative val="1"/>
            <c:bubble3D val="0"/>
          </c:dPt>
          <c:dPt>
            <c:idx val="306"/>
            <c:invertIfNegative val="1"/>
            <c:bubble3D val="0"/>
          </c:dPt>
          <c:dPt>
            <c:idx val="307"/>
            <c:invertIfNegative val="1"/>
            <c:bubble3D val="0"/>
          </c:dPt>
          <c:dPt>
            <c:idx val="308"/>
            <c:invertIfNegative val="1"/>
            <c:bubble3D val="0"/>
          </c:dPt>
          <c:dPt>
            <c:idx val="309"/>
            <c:invertIfNegative val="1"/>
            <c:bubble3D val="0"/>
          </c:dPt>
          <c:dPt>
            <c:idx val="310"/>
            <c:invertIfNegative val="1"/>
            <c:bubble3D val="0"/>
          </c:dPt>
          <c:dPt>
            <c:idx val="311"/>
            <c:invertIfNegative val="1"/>
            <c:bubble3D val="0"/>
          </c:dPt>
          <c:dPt>
            <c:idx val="312"/>
            <c:invertIfNegative val="1"/>
            <c:bubble3D val="0"/>
          </c:dPt>
          <c:dPt>
            <c:idx val="313"/>
            <c:invertIfNegative val="1"/>
            <c:bubble3D val="0"/>
          </c:dPt>
          <c:dPt>
            <c:idx val="314"/>
            <c:invertIfNegative val="1"/>
            <c:bubble3D val="0"/>
          </c:dPt>
          <c:dPt>
            <c:idx val="315"/>
            <c:invertIfNegative val="1"/>
            <c:bubble3D val="0"/>
          </c:dPt>
          <c:dPt>
            <c:idx val="316"/>
            <c:invertIfNegative val="1"/>
            <c:bubble3D val="0"/>
          </c:dPt>
          <c:dPt>
            <c:idx val="317"/>
            <c:invertIfNegative val="1"/>
            <c:bubble3D val="0"/>
          </c:dPt>
          <c:dPt>
            <c:idx val="318"/>
            <c:invertIfNegative val="1"/>
            <c:bubble3D val="0"/>
          </c:dPt>
          <c:dPt>
            <c:idx val="319"/>
            <c:invertIfNegative val="1"/>
            <c:bubble3D val="0"/>
          </c:dPt>
          <c:dPt>
            <c:idx val="320"/>
            <c:invertIfNegative val="1"/>
            <c:bubble3D val="0"/>
          </c:dPt>
          <c:dPt>
            <c:idx val="321"/>
            <c:invertIfNegative val="1"/>
            <c:bubble3D val="0"/>
          </c:dPt>
          <c:dPt>
            <c:idx val="322"/>
            <c:invertIfNegative val="1"/>
            <c:bubble3D val="0"/>
          </c:dPt>
          <c:dPt>
            <c:idx val="323"/>
            <c:invertIfNegative val="1"/>
            <c:bubble3D val="0"/>
          </c:dPt>
          <c:dPt>
            <c:idx val="324"/>
            <c:invertIfNegative val="1"/>
            <c:bubble3D val="0"/>
          </c:dPt>
          <c:dPt>
            <c:idx val="325"/>
            <c:invertIfNegative val="1"/>
            <c:bubble3D val="0"/>
          </c:dPt>
          <c:dPt>
            <c:idx val="326"/>
            <c:invertIfNegative val="1"/>
            <c:bubble3D val="0"/>
          </c:dPt>
          <c:dPt>
            <c:idx val="327"/>
            <c:invertIfNegative val="1"/>
            <c:bubble3D val="0"/>
          </c:dPt>
          <c:dPt>
            <c:idx val="328"/>
            <c:invertIfNegative val="1"/>
            <c:bubble3D val="0"/>
          </c:dPt>
          <c:dPt>
            <c:idx val="329"/>
            <c:invertIfNegative val="1"/>
            <c:bubble3D val="0"/>
          </c:dPt>
          <c:dPt>
            <c:idx val="330"/>
            <c:invertIfNegative val="1"/>
            <c:bubble3D val="0"/>
          </c:dPt>
          <c:dPt>
            <c:idx val="331"/>
            <c:invertIfNegative val="1"/>
            <c:bubble3D val="0"/>
          </c:dPt>
          <c:dPt>
            <c:idx val="332"/>
            <c:invertIfNegative val="1"/>
            <c:bubble3D val="0"/>
          </c:dPt>
          <c:dPt>
            <c:idx val="333"/>
            <c:invertIfNegative val="1"/>
            <c:bubble3D val="0"/>
          </c:dPt>
          <c:dPt>
            <c:idx val="334"/>
            <c:invertIfNegative val="1"/>
            <c:bubble3D val="0"/>
          </c:dPt>
          <c:dPt>
            <c:idx val="335"/>
            <c:invertIfNegative val="1"/>
            <c:bubble3D val="0"/>
          </c:dPt>
          <c:dPt>
            <c:idx val="336"/>
            <c:invertIfNegative val="1"/>
            <c:bubble3D val="0"/>
          </c:dPt>
          <c:dPt>
            <c:idx val="337"/>
            <c:invertIfNegative val="1"/>
            <c:bubble3D val="0"/>
          </c:dPt>
          <c:dPt>
            <c:idx val="338"/>
            <c:invertIfNegative val="1"/>
            <c:bubble3D val="0"/>
          </c:dPt>
          <c:dPt>
            <c:idx val="339"/>
            <c:invertIfNegative val="1"/>
            <c:bubble3D val="0"/>
          </c:dPt>
          <c:dPt>
            <c:idx val="340"/>
            <c:invertIfNegative val="1"/>
            <c:bubble3D val="0"/>
          </c:dPt>
          <c:dPt>
            <c:idx val="341"/>
            <c:invertIfNegative val="1"/>
            <c:bubble3D val="0"/>
          </c:dPt>
          <c:dPt>
            <c:idx val="342"/>
            <c:invertIfNegative val="1"/>
            <c:bubble3D val="0"/>
          </c:dPt>
          <c:dPt>
            <c:idx val="343"/>
            <c:invertIfNegative val="1"/>
            <c:bubble3D val="0"/>
          </c:dPt>
          <c:dPt>
            <c:idx val="344"/>
            <c:invertIfNegative val="1"/>
            <c:bubble3D val="0"/>
          </c:dPt>
          <c:dPt>
            <c:idx val="345"/>
            <c:invertIfNegative val="1"/>
            <c:bubble3D val="0"/>
          </c:dPt>
          <c:dPt>
            <c:idx val="346"/>
            <c:invertIfNegative val="1"/>
            <c:bubble3D val="0"/>
          </c:dPt>
          <c:dPt>
            <c:idx val="347"/>
            <c:invertIfNegative val="1"/>
            <c:bubble3D val="0"/>
          </c:dPt>
          <c:dPt>
            <c:idx val="348"/>
            <c:invertIfNegative val="1"/>
            <c:bubble3D val="0"/>
          </c:dPt>
          <c:dPt>
            <c:idx val="349"/>
            <c:invertIfNegative val="1"/>
            <c:bubble3D val="0"/>
          </c:dPt>
          <c:dPt>
            <c:idx val="350"/>
            <c:invertIfNegative val="1"/>
            <c:bubble3D val="0"/>
          </c:dPt>
          <c:dPt>
            <c:idx val="351"/>
            <c:invertIfNegative val="1"/>
            <c:bubble3D val="0"/>
          </c:dPt>
          <c:dPt>
            <c:idx val="352"/>
            <c:invertIfNegative val="1"/>
            <c:bubble3D val="0"/>
          </c:dPt>
          <c:dPt>
            <c:idx val="353"/>
            <c:invertIfNegative val="1"/>
            <c:bubble3D val="0"/>
          </c:dPt>
          <c:dPt>
            <c:idx val="354"/>
            <c:invertIfNegative val="1"/>
            <c:bubble3D val="0"/>
          </c:dPt>
          <c:dPt>
            <c:idx val="355"/>
            <c:invertIfNegative val="1"/>
            <c:bubble3D val="0"/>
          </c:dPt>
          <c:dPt>
            <c:idx val="356"/>
            <c:invertIfNegative val="1"/>
            <c:bubble3D val="0"/>
          </c:dPt>
          <c:dPt>
            <c:idx val="357"/>
            <c:invertIfNegative val="1"/>
            <c:bubble3D val="0"/>
          </c:dPt>
          <c:dPt>
            <c:idx val="358"/>
            <c:invertIfNegative val="1"/>
            <c:bubble3D val="0"/>
          </c:dPt>
          <c:dPt>
            <c:idx val="359"/>
            <c:invertIfNegative val="1"/>
            <c:bubble3D val="0"/>
          </c:dPt>
          <c:dPt>
            <c:idx val="360"/>
            <c:invertIfNegative val="1"/>
            <c:bubble3D val="0"/>
          </c:dPt>
          <c:dPt>
            <c:idx val="361"/>
            <c:invertIfNegative val="1"/>
            <c:bubble3D val="0"/>
          </c:dPt>
          <c:dPt>
            <c:idx val="362"/>
            <c:invertIfNegative val="1"/>
            <c:bubble3D val="0"/>
          </c:dPt>
          <c:dPt>
            <c:idx val="363"/>
            <c:invertIfNegative val="1"/>
            <c:bubble3D val="0"/>
          </c:dPt>
          <c:dPt>
            <c:idx val="364"/>
            <c:invertIfNegative val="1"/>
            <c:bubble3D val="0"/>
          </c:dPt>
          <c:dPt>
            <c:idx val="365"/>
            <c:invertIfNegative val="1"/>
            <c:bubble3D val="0"/>
          </c:dPt>
          <c:dPt>
            <c:idx val="366"/>
            <c:invertIfNegative val="1"/>
            <c:bubble3D val="0"/>
          </c:dPt>
          <c:dPt>
            <c:idx val="367"/>
            <c:invertIfNegative val="1"/>
            <c:bubble3D val="0"/>
          </c:dPt>
          <c:dPt>
            <c:idx val="368"/>
            <c:invertIfNegative val="1"/>
            <c:bubble3D val="0"/>
          </c:dPt>
          <c:dPt>
            <c:idx val="369"/>
            <c:invertIfNegative val="1"/>
            <c:bubble3D val="0"/>
          </c:dPt>
          <c:dPt>
            <c:idx val="370"/>
            <c:invertIfNegative val="1"/>
            <c:bubble3D val="0"/>
          </c:dPt>
          <c:dPt>
            <c:idx val="371"/>
            <c:invertIfNegative val="1"/>
            <c:bubble3D val="0"/>
          </c:dPt>
          <c:dPt>
            <c:idx val="372"/>
            <c:invertIfNegative val="1"/>
            <c:bubble3D val="0"/>
          </c:dPt>
          <c:dPt>
            <c:idx val="373"/>
            <c:invertIfNegative val="1"/>
            <c:bubble3D val="0"/>
          </c:dPt>
          <c:dPt>
            <c:idx val="374"/>
            <c:invertIfNegative val="1"/>
            <c:bubble3D val="0"/>
          </c:dPt>
          <c:dPt>
            <c:idx val="375"/>
            <c:invertIfNegative val="1"/>
            <c:bubble3D val="0"/>
          </c:dPt>
          <c:dPt>
            <c:idx val="376"/>
            <c:invertIfNegative val="1"/>
            <c:bubble3D val="0"/>
          </c:dPt>
          <c:dPt>
            <c:idx val="377"/>
            <c:invertIfNegative val="1"/>
            <c:bubble3D val="0"/>
          </c:dPt>
          <c:dPt>
            <c:idx val="378"/>
            <c:invertIfNegative val="1"/>
            <c:bubble3D val="0"/>
          </c:dPt>
          <c:dPt>
            <c:idx val="379"/>
            <c:invertIfNegative val="1"/>
            <c:bubble3D val="0"/>
          </c:dPt>
          <c:dPt>
            <c:idx val="380"/>
            <c:invertIfNegative val="1"/>
            <c:bubble3D val="0"/>
          </c:dPt>
          <c:dPt>
            <c:idx val="381"/>
            <c:invertIfNegative val="1"/>
            <c:bubble3D val="0"/>
          </c:dPt>
          <c:dPt>
            <c:idx val="382"/>
            <c:invertIfNegative val="1"/>
            <c:bubble3D val="0"/>
          </c:dPt>
          <c:dPt>
            <c:idx val="383"/>
            <c:invertIfNegative val="1"/>
            <c:bubble3D val="0"/>
          </c:dPt>
          <c:dPt>
            <c:idx val="384"/>
            <c:invertIfNegative val="1"/>
            <c:bubble3D val="0"/>
          </c:dPt>
          <c:dPt>
            <c:idx val="385"/>
            <c:invertIfNegative val="1"/>
            <c:bubble3D val="0"/>
          </c:dPt>
          <c:dPt>
            <c:idx val="386"/>
            <c:invertIfNegative val="1"/>
            <c:bubble3D val="0"/>
          </c:dPt>
          <c:dPt>
            <c:idx val="387"/>
            <c:invertIfNegative val="1"/>
            <c:bubble3D val="0"/>
          </c:dPt>
          <c:cat>
            <c:strRef>
              <c:f>Sheet1!$A$2:$A$389</c:f>
              <c:strCache>
                <c:ptCount val="388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1/1</c:v>
                </c:pt>
                <c:pt idx="341">
                  <c:v>1/2</c:v>
                </c:pt>
                <c:pt idx="342">
                  <c:v>1/3</c:v>
                </c:pt>
                <c:pt idx="343">
                  <c:v>1/4</c:v>
                </c:pt>
                <c:pt idx="344">
                  <c:v>1/5</c:v>
                </c:pt>
                <c:pt idx="345">
                  <c:v>1/6</c:v>
                </c:pt>
                <c:pt idx="346">
                  <c:v>1/7</c:v>
                </c:pt>
                <c:pt idx="347">
                  <c:v>1/8</c:v>
                </c:pt>
                <c:pt idx="348">
                  <c:v>1/9</c:v>
                </c:pt>
                <c:pt idx="349">
                  <c:v>1/10</c:v>
                </c:pt>
                <c:pt idx="350">
                  <c:v>1/11</c:v>
                </c:pt>
                <c:pt idx="351">
                  <c:v>1/12</c:v>
                </c:pt>
                <c:pt idx="352">
                  <c:v>1/13</c:v>
                </c:pt>
                <c:pt idx="353">
                  <c:v>1/14</c:v>
                </c:pt>
                <c:pt idx="354">
                  <c:v>1/15</c:v>
                </c:pt>
                <c:pt idx="355">
                  <c:v>1/16</c:v>
                </c:pt>
                <c:pt idx="356">
                  <c:v>1/17</c:v>
                </c:pt>
                <c:pt idx="357">
                  <c:v>1/18</c:v>
                </c:pt>
                <c:pt idx="358">
                  <c:v>1/19</c:v>
                </c:pt>
                <c:pt idx="359">
                  <c:v>1/20</c:v>
                </c:pt>
                <c:pt idx="360">
                  <c:v>1/21</c:v>
                </c:pt>
                <c:pt idx="361">
                  <c:v>1/22</c:v>
                </c:pt>
                <c:pt idx="362">
                  <c:v>1/23</c:v>
                </c:pt>
                <c:pt idx="363">
                  <c:v>1/24</c:v>
                </c:pt>
                <c:pt idx="364">
                  <c:v>1/25</c:v>
                </c:pt>
                <c:pt idx="365">
                  <c:v>1/26</c:v>
                </c:pt>
                <c:pt idx="366">
                  <c:v>1/27</c:v>
                </c:pt>
                <c:pt idx="367">
                  <c:v>1/28</c:v>
                </c:pt>
                <c:pt idx="368">
                  <c:v>1/29</c:v>
                </c:pt>
                <c:pt idx="369">
                  <c:v>1/30</c:v>
                </c:pt>
                <c:pt idx="370">
                  <c:v>1/31</c:v>
                </c:pt>
                <c:pt idx="371">
                  <c:v>2/1</c:v>
                </c:pt>
                <c:pt idx="372">
                  <c:v>2/2</c:v>
                </c:pt>
                <c:pt idx="373">
                  <c:v>2/3</c:v>
                </c:pt>
                <c:pt idx="374">
                  <c:v>2/4</c:v>
                </c:pt>
                <c:pt idx="375">
                  <c:v>2/5</c:v>
                </c:pt>
                <c:pt idx="376">
                  <c:v>2/6</c:v>
                </c:pt>
                <c:pt idx="377">
                  <c:v>2/7</c:v>
                </c:pt>
                <c:pt idx="378">
                  <c:v>2/8</c:v>
                </c:pt>
                <c:pt idx="379">
                  <c:v>2/9</c:v>
                </c:pt>
                <c:pt idx="380">
                  <c:v>2/10</c:v>
                </c:pt>
                <c:pt idx="381">
                  <c:v>2/11</c:v>
                </c:pt>
                <c:pt idx="382">
                  <c:v>2/12</c:v>
                </c:pt>
                <c:pt idx="383">
                  <c:v>2/13</c:v>
                </c:pt>
                <c:pt idx="384">
                  <c:v>2/14</c:v>
                </c:pt>
                <c:pt idx="385">
                  <c:v>2/15</c:v>
                </c:pt>
                <c:pt idx="386">
                  <c:v>2/16</c:v>
                </c:pt>
                <c:pt idx="387">
                  <c:v>2/17</c:v>
                </c:pt>
              </c:strCache>
            </c:strRef>
          </c:cat>
          <c:val>
            <c:numRef>
              <c:f>Sheet1!$B$2:$B$389</c:f>
              <c:numCache>
                <c:formatCode>General</c:formatCode>
                <c:ptCount val="388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15464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18965</c:v>
                </c:pt>
                <c:pt idx="341">
                  <c:v>16524</c:v>
                </c:pt>
                <c:pt idx="342">
                  <c:v>24649</c:v>
                </c:pt>
                <c:pt idx="343">
                  <c:v>33330</c:v>
                </c:pt>
                <c:pt idx="344">
                  <c:v>31078</c:v>
                </c:pt>
                <c:pt idx="345">
                  <c:v>27281</c:v>
                </c:pt>
                <c:pt idx="346">
                  <c:v>24132</c:v>
                </c:pt>
                <c:pt idx="347">
                  <c:v>23080</c:v>
                </c:pt>
                <c:pt idx="348">
                  <c:v>25674</c:v>
                </c:pt>
                <c:pt idx="349">
                  <c:v>24503</c:v>
                </c:pt>
                <c:pt idx="350">
                  <c:v>25245</c:v>
                </c:pt>
                <c:pt idx="351">
                  <c:v>22653</c:v>
                </c:pt>
                <c:pt idx="352">
                  <c:v>21384</c:v>
                </c:pt>
                <c:pt idx="353">
                  <c:v>20149</c:v>
                </c:pt>
                <c:pt idx="354">
                  <c:v>20972</c:v>
                </c:pt>
                <c:pt idx="355">
                  <c:v>15409</c:v>
                </c:pt>
                <c:pt idx="356">
                  <c:v>19658</c:v>
                </c:pt>
                <c:pt idx="357">
                  <c:v>20768</c:v>
                </c:pt>
                <c:pt idx="358">
                  <c:v>18024</c:v>
                </c:pt>
                <c:pt idx="359">
                  <c:v>17869</c:v>
                </c:pt>
                <c:pt idx="360">
                  <c:v>20773</c:v>
                </c:pt>
                <c:pt idx="361">
                  <c:v>18871</c:v>
                </c:pt>
                <c:pt idx="362">
                  <c:v>10501</c:v>
                </c:pt>
                <c:pt idx="363">
                  <c:v>14673</c:v>
                </c:pt>
                <c:pt idx="364">
                  <c:v>16329</c:v>
                </c:pt>
                <c:pt idx="365">
                  <c:v>18934</c:v>
                </c:pt>
                <c:pt idx="366">
                  <c:v>24109</c:v>
                </c:pt>
                <c:pt idx="367">
                  <c:v>27159</c:v>
                </c:pt>
                <c:pt idx="368">
                  <c:v>27105</c:v>
                </c:pt>
                <c:pt idx="369">
                  <c:v>22138</c:v>
                </c:pt>
                <c:pt idx="370">
                  <c:v>32023</c:v>
                </c:pt>
                <c:pt idx="371">
                  <c:v>31501</c:v>
                </c:pt>
                <c:pt idx="372">
                  <c:v>26793</c:v>
                </c:pt>
                <c:pt idx="373">
                  <c:v>25104</c:v>
                </c:pt>
                <c:pt idx="374">
                  <c:v>23349</c:v>
                </c:pt>
                <c:pt idx="375">
                  <c:v>22594</c:v>
                </c:pt>
                <c:pt idx="376">
                  <c:v>16391</c:v>
                </c:pt>
                <c:pt idx="377">
                  <c:v>22980</c:v>
                </c:pt>
                <c:pt idx="378">
                  <c:v>23893</c:v>
                </c:pt>
                <c:pt idx="379">
                  <c:v>20572</c:v>
                </c:pt>
                <c:pt idx="380">
                  <c:v>19309</c:v>
                </c:pt>
                <c:pt idx="381">
                  <c:v>18000</c:v>
                </c:pt>
                <c:pt idx="382">
                  <c:v>16902</c:v>
                </c:pt>
                <c:pt idx="383">
                  <c:v>12397</c:v>
                </c:pt>
                <c:pt idx="384">
                  <c:v>20116</c:v>
                </c:pt>
                <c:pt idx="385">
                  <c:v>19505</c:v>
                </c:pt>
                <c:pt idx="386">
                  <c:v>16477</c:v>
                </c:pt>
                <c:pt idx="387">
                  <c:v>15173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3643136"/>
        <c:axId val="183653120"/>
      </c:barChart>
      <c:catAx>
        <c:axId val="183643136"/>
        <c:scaling>
          <c:orientation val="minMax"/>
        </c:scaling>
        <c:delete val="0"/>
        <c:axPos val="b"/>
        <c:majorTickMark val="out"/>
        <c:minorTickMark val="none"/>
        <c:tickLblPos val="nextTo"/>
        <c:crossAx val="183653120"/>
        <c:crosses val="autoZero"/>
        <c:auto val="1"/>
        <c:lblAlgn val="ctr"/>
        <c:lblOffset val="100"/>
        <c:noMultiLvlLbl val="0"/>
      </c:catAx>
      <c:valAx>
        <c:axId val="1836531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36431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2月17日台灣疫情數據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9,894,283              17,397              0.18%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指揮中心宣布室內戴口罩規定放寬規劃，如疫情穩定預計自2月20日實施。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0" y="1223634"/>
            <a:ext cx="10935706" cy="670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3</cp:revision>
  <dcterms:created xsi:type="dcterms:W3CDTF">2013-01-27T09:14:16Z</dcterms:created>
  <dcterms:modified xsi:type="dcterms:W3CDTF">2023-02-17T09:02:07Z</dcterms:modified>
  <cp:category/>
</cp:coreProperties>
</file>