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9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Sheet1!$A$2:$A$391</c:f>
              <c:strCache>
                <c:ptCount val="39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  <c:pt idx="386">
                  <c:v>2/16</c:v>
                </c:pt>
                <c:pt idx="387">
                  <c:v>2/17</c:v>
                </c:pt>
                <c:pt idx="388">
                  <c:v>2/18</c:v>
                </c:pt>
                <c:pt idx="389">
                  <c:v>2/19</c:v>
                </c:pt>
              </c:strCache>
            </c:strRef>
          </c:cat>
          <c:val>
            <c:numRef>
              <c:f>Sheet1!$B$2:$B$391</c:f>
              <c:numCache>
                <c:formatCode>General</c:formatCode>
                <c:ptCount val="39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  <c:pt idx="386">
                  <c:v>16477</c:v>
                </c:pt>
                <c:pt idx="387">
                  <c:v>15173</c:v>
                </c:pt>
                <c:pt idx="388">
                  <c:v>15173</c:v>
                </c:pt>
                <c:pt idx="389">
                  <c:v>15747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34249216"/>
        <c:axId val="234251008"/>
      </c:barChart>
      <c:catAx>
        <c:axId val="234249216"/>
        <c:scaling>
          <c:orientation val="minMax"/>
        </c:scaling>
        <c:delete val="0"/>
        <c:axPos val="b"/>
        <c:majorTickMark val="out"/>
        <c:minorTickMark val="none"/>
        <c:tickLblPos val="nextTo"/>
        <c:crossAx val="234251008"/>
        <c:crosses val="autoZero"/>
        <c:auto val="1"/>
        <c:lblAlgn val="ctr"/>
        <c:lblOffset val="100"/>
        <c:noMultiLvlLbl val="0"/>
      </c:catAx>
      <c:valAx>
        <c:axId val="234251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42492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9,925,158              17,520              0.18%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8241359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600">
                <a:latin typeface="微軟正黑體"/>
              </a:defRPr>
            </a:lvl1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2/20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起起室內可免戴口罩，開放北辦及廠區不戴口罩。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1996581" y="1234200"/>
            <a:ext cx="7237470" cy="4435147"/>
            <a:chOff x="3230" y="1748"/>
            <a:chExt cx="4202" cy="257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3230" y="1748"/>
              <a:ext cx="4202" cy="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230" y="2456"/>
              <a:ext cx="1056" cy="2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230" y="4872"/>
              <a:ext cx="6303" cy="4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590" y="2126"/>
              <a:ext cx="2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554" y="2126"/>
              <a:ext cx="34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5518" y="2126"/>
              <a:ext cx="43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482" y="2126"/>
              <a:ext cx="52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各廠確診率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617" y="2126"/>
              <a:ext cx="43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752" y="2126"/>
              <a:ext cx="34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590" y="2553"/>
              <a:ext cx="2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707" y="2553"/>
              <a:ext cx="2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762" y="2553"/>
              <a:ext cx="2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6732" y="2553"/>
              <a:ext cx="4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61%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861" y="2553"/>
              <a:ext cx="2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8959" y="2553"/>
              <a:ext cx="1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590" y="2956"/>
              <a:ext cx="2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707" y="2956"/>
              <a:ext cx="2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762" y="2956"/>
              <a:ext cx="2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732" y="2956"/>
              <a:ext cx="4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43%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7861" y="2956"/>
              <a:ext cx="2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8959" y="2956"/>
              <a:ext cx="1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590" y="3359"/>
              <a:ext cx="2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658" y="3359"/>
              <a:ext cx="3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762" y="3359"/>
              <a:ext cx="2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6732" y="3359"/>
              <a:ext cx="4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56%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7861" y="3359"/>
              <a:ext cx="2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8959" y="3359"/>
              <a:ext cx="1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2"/>
            <p:cNvSpPr>
              <a:spLocks noChangeArrowheads="1"/>
            </p:cNvSpPr>
            <p:nvPr/>
          </p:nvSpPr>
          <p:spPr bwMode="auto">
            <a:xfrm>
              <a:off x="3590" y="3762"/>
              <a:ext cx="2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3"/>
            <p:cNvSpPr>
              <a:spLocks noChangeArrowheads="1"/>
            </p:cNvSpPr>
            <p:nvPr/>
          </p:nvSpPr>
          <p:spPr bwMode="auto">
            <a:xfrm>
              <a:off x="4658" y="3762"/>
              <a:ext cx="3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505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4"/>
            <p:cNvSpPr>
              <a:spLocks noChangeArrowheads="1"/>
            </p:cNvSpPr>
            <p:nvPr/>
          </p:nvSpPr>
          <p:spPr bwMode="auto">
            <a:xfrm>
              <a:off x="5524" y="3762"/>
              <a:ext cx="43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239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5860" y="3762"/>
              <a:ext cx="4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6732" y="3762"/>
              <a:ext cx="4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47%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7806" y="3762"/>
              <a:ext cx="3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8959" y="3762"/>
              <a:ext cx="1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3590" y="4164"/>
              <a:ext cx="2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4658" y="4164"/>
              <a:ext cx="3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5713" y="4164"/>
              <a:ext cx="3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6732" y="4164"/>
              <a:ext cx="4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62%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7812" y="4164"/>
              <a:ext cx="3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8959" y="4164"/>
              <a:ext cx="1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3590" y="4567"/>
              <a:ext cx="2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4658" y="4567"/>
              <a:ext cx="3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5573" y="4567"/>
              <a:ext cx="33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50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5811" y="4567"/>
              <a:ext cx="4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6732" y="4567"/>
              <a:ext cx="4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44%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7861" y="4567"/>
              <a:ext cx="2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8959" y="4567"/>
              <a:ext cx="1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3419" y="4970"/>
              <a:ext cx="43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4597" y="4970"/>
              <a:ext cx="53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1,063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5524" y="4970"/>
              <a:ext cx="3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545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5817" y="4970"/>
              <a:ext cx="47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 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6732" y="4970"/>
              <a:ext cx="4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51%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7812" y="4970"/>
              <a:ext cx="3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539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8959" y="4970"/>
              <a:ext cx="1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9"/>
            <p:cNvSpPr>
              <a:spLocks noChangeArrowheads="1"/>
            </p:cNvSpPr>
            <p:nvPr/>
          </p:nvSpPr>
          <p:spPr bwMode="auto">
            <a:xfrm>
              <a:off x="7593" y="5385"/>
              <a:ext cx="50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Rectangle 60"/>
            <p:cNvSpPr>
              <a:spLocks noChangeArrowheads="1"/>
            </p:cNvSpPr>
            <p:nvPr/>
          </p:nvSpPr>
          <p:spPr bwMode="auto">
            <a:xfrm>
              <a:off x="3261" y="1772"/>
              <a:ext cx="136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更新時間：2023/2/18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5" name="Rectangle 61"/>
            <p:cNvSpPr>
              <a:spLocks noChangeArrowheads="1"/>
            </p:cNvSpPr>
            <p:nvPr/>
          </p:nvSpPr>
          <p:spPr bwMode="auto">
            <a:xfrm>
              <a:off x="8953" y="5379"/>
              <a:ext cx="1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6" name="Line 62"/>
            <p:cNvSpPr>
              <a:spLocks noChangeShapeType="1"/>
            </p:cNvSpPr>
            <p:nvPr/>
          </p:nvSpPr>
          <p:spPr bwMode="auto">
            <a:xfrm>
              <a:off x="3236" y="2010"/>
              <a:ext cx="31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Rectangle 63"/>
            <p:cNvSpPr>
              <a:spLocks noChangeArrowheads="1"/>
            </p:cNvSpPr>
            <p:nvPr/>
          </p:nvSpPr>
          <p:spPr bwMode="auto">
            <a:xfrm>
              <a:off x="3236" y="2010"/>
              <a:ext cx="31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Rectangle 64"/>
            <p:cNvSpPr>
              <a:spLocks noChangeArrowheads="1"/>
            </p:cNvSpPr>
            <p:nvPr/>
          </p:nvSpPr>
          <p:spPr bwMode="auto">
            <a:xfrm>
              <a:off x="6391" y="2004"/>
              <a:ext cx="1049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Line 65"/>
            <p:cNvSpPr>
              <a:spLocks noChangeShapeType="1"/>
            </p:cNvSpPr>
            <p:nvPr/>
          </p:nvSpPr>
          <p:spPr bwMode="auto">
            <a:xfrm>
              <a:off x="3236" y="2456"/>
              <a:ext cx="31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Rectangle 66"/>
            <p:cNvSpPr>
              <a:spLocks noChangeArrowheads="1"/>
            </p:cNvSpPr>
            <p:nvPr/>
          </p:nvSpPr>
          <p:spPr bwMode="auto">
            <a:xfrm>
              <a:off x="3236" y="2456"/>
              <a:ext cx="31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Line 67"/>
            <p:cNvSpPr>
              <a:spLocks noChangeShapeType="1"/>
            </p:cNvSpPr>
            <p:nvPr/>
          </p:nvSpPr>
          <p:spPr bwMode="auto">
            <a:xfrm>
              <a:off x="6391" y="2456"/>
              <a:ext cx="10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Rectangle 68"/>
            <p:cNvSpPr>
              <a:spLocks noChangeArrowheads="1"/>
            </p:cNvSpPr>
            <p:nvPr/>
          </p:nvSpPr>
          <p:spPr bwMode="auto">
            <a:xfrm>
              <a:off x="6391" y="2456"/>
              <a:ext cx="10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Line 69"/>
            <p:cNvSpPr>
              <a:spLocks noChangeShapeType="1"/>
            </p:cNvSpPr>
            <p:nvPr/>
          </p:nvSpPr>
          <p:spPr bwMode="auto">
            <a:xfrm>
              <a:off x="3236" y="2859"/>
              <a:ext cx="31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Rectangle 70"/>
            <p:cNvSpPr>
              <a:spLocks noChangeArrowheads="1"/>
            </p:cNvSpPr>
            <p:nvPr/>
          </p:nvSpPr>
          <p:spPr bwMode="auto">
            <a:xfrm>
              <a:off x="3236" y="2859"/>
              <a:ext cx="31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Line 71"/>
            <p:cNvSpPr>
              <a:spLocks noChangeShapeType="1"/>
            </p:cNvSpPr>
            <p:nvPr/>
          </p:nvSpPr>
          <p:spPr bwMode="auto">
            <a:xfrm>
              <a:off x="6391" y="2859"/>
              <a:ext cx="10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Rectangle 72"/>
            <p:cNvSpPr>
              <a:spLocks noChangeArrowheads="1"/>
            </p:cNvSpPr>
            <p:nvPr/>
          </p:nvSpPr>
          <p:spPr bwMode="auto">
            <a:xfrm>
              <a:off x="6391" y="2859"/>
              <a:ext cx="10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Line 73"/>
            <p:cNvSpPr>
              <a:spLocks noChangeShapeType="1"/>
            </p:cNvSpPr>
            <p:nvPr/>
          </p:nvSpPr>
          <p:spPr bwMode="auto">
            <a:xfrm>
              <a:off x="3236" y="3261"/>
              <a:ext cx="31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Rectangle 74"/>
            <p:cNvSpPr>
              <a:spLocks noChangeArrowheads="1"/>
            </p:cNvSpPr>
            <p:nvPr/>
          </p:nvSpPr>
          <p:spPr bwMode="auto">
            <a:xfrm>
              <a:off x="3236" y="3261"/>
              <a:ext cx="31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Line 75"/>
            <p:cNvSpPr>
              <a:spLocks noChangeShapeType="1"/>
            </p:cNvSpPr>
            <p:nvPr/>
          </p:nvSpPr>
          <p:spPr bwMode="auto">
            <a:xfrm>
              <a:off x="6391" y="3261"/>
              <a:ext cx="10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Rectangle 76"/>
            <p:cNvSpPr>
              <a:spLocks noChangeArrowheads="1"/>
            </p:cNvSpPr>
            <p:nvPr/>
          </p:nvSpPr>
          <p:spPr bwMode="auto">
            <a:xfrm>
              <a:off x="6391" y="3261"/>
              <a:ext cx="10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Line 77"/>
            <p:cNvSpPr>
              <a:spLocks noChangeShapeType="1"/>
            </p:cNvSpPr>
            <p:nvPr/>
          </p:nvSpPr>
          <p:spPr bwMode="auto">
            <a:xfrm>
              <a:off x="3236" y="3664"/>
              <a:ext cx="31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Rectangle 78"/>
            <p:cNvSpPr>
              <a:spLocks noChangeArrowheads="1"/>
            </p:cNvSpPr>
            <p:nvPr/>
          </p:nvSpPr>
          <p:spPr bwMode="auto">
            <a:xfrm>
              <a:off x="3236" y="3664"/>
              <a:ext cx="31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Line 79"/>
            <p:cNvSpPr>
              <a:spLocks noChangeShapeType="1"/>
            </p:cNvSpPr>
            <p:nvPr/>
          </p:nvSpPr>
          <p:spPr bwMode="auto">
            <a:xfrm>
              <a:off x="6391" y="3664"/>
              <a:ext cx="10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Rectangle 80"/>
            <p:cNvSpPr>
              <a:spLocks noChangeArrowheads="1"/>
            </p:cNvSpPr>
            <p:nvPr/>
          </p:nvSpPr>
          <p:spPr bwMode="auto">
            <a:xfrm>
              <a:off x="6391" y="3664"/>
              <a:ext cx="10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Line 81"/>
            <p:cNvSpPr>
              <a:spLocks noChangeShapeType="1"/>
            </p:cNvSpPr>
            <p:nvPr/>
          </p:nvSpPr>
          <p:spPr bwMode="auto">
            <a:xfrm>
              <a:off x="3236" y="4067"/>
              <a:ext cx="31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Rectangle 82"/>
            <p:cNvSpPr>
              <a:spLocks noChangeArrowheads="1"/>
            </p:cNvSpPr>
            <p:nvPr/>
          </p:nvSpPr>
          <p:spPr bwMode="auto">
            <a:xfrm>
              <a:off x="3236" y="4067"/>
              <a:ext cx="31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Line 83"/>
            <p:cNvSpPr>
              <a:spLocks noChangeShapeType="1"/>
            </p:cNvSpPr>
            <p:nvPr/>
          </p:nvSpPr>
          <p:spPr bwMode="auto">
            <a:xfrm>
              <a:off x="6391" y="4067"/>
              <a:ext cx="10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Rectangle 84"/>
            <p:cNvSpPr>
              <a:spLocks noChangeArrowheads="1"/>
            </p:cNvSpPr>
            <p:nvPr/>
          </p:nvSpPr>
          <p:spPr bwMode="auto">
            <a:xfrm>
              <a:off x="6391" y="4067"/>
              <a:ext cx="10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Line 85"/>
            <p:cNvSpPr>
              <a:spLocks noChangeShapeType="1"/>
            </p:cNvSpPr>
            <p:nvPr/>
          </p:nvSpPr>
          <p:spPr bwMode="auto">
            <a:xfrm>
              <a:off x="3236" y="4469"/>
              <a:ext cx="31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Rectangle 86"/>
            <p:cNvSpPr>
              <a:spLocks noChangeArrowheads="1"/>
            </p:cNvSpPr>
            <p:nvPr/>
          </p:nvSpPr>
          <p:spPr bwMode="auto">
            <a:xfrm>
              <a:off x="3236" y="4469"/>
              <a:ext cx="313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Line 87"/>
            <p:cNvSpPr>
              <a:spLocks noChangeShapeType="1"/>
            </p:cNvSpPr>
            <p:nvPr/>
          </p:nvSpPr>
          <p:spPr bwMode="auto">
            <a:xfrm>
              <a:off x="6391" y="4469"/>
              <a:ext cx="10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6391" y="4469"/>
              <a:ext cx="103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Line 89"/>
            <p:cNvSpPr>
              <a:spLocks noChangeShapeType="1"/>
            </p:cNvSpPr>
            <p:nvPr/>
          </p:nvSpPr>
          <p:spPr bwMode="auto">
            <a:xfrm>
              <a:off x="3236" y="4872"/>
              <a:ext cx="31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Rectangle 90"/>
            <p:cNvSpPr>
              <a:spLocks noChangeArrowheads="1"/>
            </p:cNvSpPr>
            <p:nvPr/>
          </p:nvSpPr>
          <p:spPr bwMode="auto">
            <a:xfrm>
              <a:off x="3236" y="4872"/>
              <a:ext cx="31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Line 91"/>
            <p:cNvSpPr>
              <a:spLocks noChangeShapeType="1"/>
            </p:cNvSpPr>
            <p:nvPr/>
          </p:nvSpPr>
          <p:spPr bwMode="auto">
            <a:xfrm>
              <a:off x="6391" y="4872"/>
              <a:ext cx="10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2"/>
            <p:cNvSpPr>
              <a:spLocks noChangeArrowheads="1"/>
            </p:cNvSpPr>
            <p:nvPr/>
          </p:nvSpPr>
          <p:spPr bwMode="auto">
            <a:xfrm>
              <a:off x="6391" y="4872"/>
              <a:ext cx="10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Line 93"/>
            <p:cNvSpPr>
              <a:spLocks noChangeShapeType="1"/>
            </p:cNvSpPr>
            <p:nvPr/>
          </p:nvSpPr>
          <p:spPr bwMode="auto">
            <a:xfrm>
              <a:off x="3236" y="5275"/>
              <a:ext cx="31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Rectangle 94"/>
            <p:cNvSpPr>
              <a:spLocks noChangeArrowheads="1"/>
            </p:cNvSpPr>
            <p:nvPr/>
          </p:nvSpPr>
          <p:spPr bwMode="auto">
            <a:xfrm>
              <a:off x="3236" y="5275"/>
              <a:ext cx="313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Rectangle 95"/>
            <p:cNvSpPr>
              <a:spLocks noChangeArrowheads="1"/>
            </p:cNvSpPr>
            <p:nvPr/>
          </p:nvSpPr>
          <p:spPr bwMode="auto">
            <a:xfrm>
              <a:off x="6391" y="5269"/>
              <a:ext cx="104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Line 96"/>
            <p:cNvSpPr>
              <a:spLocks noChangeShapeType="1"/>
            </p:cNvSpPr>
            <p:nvPr/>
          </p:nvSpPr>
          <p:spPr bwMode="auto">
            <a:xfrm>
              <a:off x="3230" y="2010"/>
              <a:ext cx="0" cy="32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Rectangle 97"/>
            <p:cNvSpPr>
              <a:spLocks noChangeArrowheads="1"/>
            </p:cNvSpPr>
            <p:nvPr/>
          </p:nvSpPr>
          <p:spPr bwMode="auto">
            <a:xfrm>
              <a:off x="3230" y="2010"/>
              <a:ext cx="6" cy="32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Line 98"/>
            <p:cNvSpPr>
              <a:spLocks noChangeShapeType="1"/>
            </p:cNvSpPr>
            <p:nvPr/>
          </p:nvSpPr>
          <p:spPr bwMode="auto">
            <a:xfrm>
              <a:off x="4279" y="2016"/>
              <a:ext cx="0" cy="3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Rectangle 99"/>
            <p:cNvSpPr>
              <a:spLocks noChangeArrowheads="1"/>
            </p:cNvSpPr>
            <p:nvPr/>
          </p:nvSpPr>
          <p:spPr bwMode="auto">
            <a:xfrm>
              <a:off x="4279" y="2016"/>
              <a:ext cx="7" cy="3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Line 100"/>
            <p:cNvSpPr>
              <a:spLocks noChangeShapeType="1"/>
            </p:cNvSpPr>
            <p:nvPr/>
          </p:nvSpPr>
          <p:spPr bwMode="auto">
            <a:xfrm>
              <a:off x="5329" y="2016"/>
              <a:ext cx="0" cy="3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Rectangle 101"/>
            <p:cNvSpPr>
              <a:spLocks noChangeArrowheads="1"/>
            </p:cNvSpPr>
            <p:nvPr/>
          </p:nvSpPr>
          <p:spPr bwMode="auto">
            <a:xfrm>
              <a:off x="5329" y="2016"/>
              <a:ext cx="6" cy="3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102"/>
            <p:cNvSpPr>
              <a:spLocks noChangeArrowheads="1"/>
            </p:cNvSpPr>
            <p:nvPr/>
          </p:nvSpPr>
          <p:spPr bwMode="auto">
            <a:xfrm>
              <a:off x="6372" y="2004"/>
              <a:ext cx="19" cy="32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Line 103"/>
            <p:cNvSpPr>
              <a:spLocks noChangeShapeType="1"/>
            </p:cNvSpPr>
            <p:nvPr/>
          </p:nvSpPr>
          <p:spPr bwMode="auto">
            <a:xfrm>
              <a:off x="8477" y="2016"/>
              <a:ext cx="0" cy="3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4"/>
            <p:cNvSpPr>
              <a:spLocks noChangeArrowheads="1"/>
            </p:cNvSpPr>
            <p:nvPr/>
          </p:nvSpPr>
          <p:spPr bwMode="auto">
            <a:xfrm>
              <a:off x="8477" y="2016"/>
              <a:ext cx="6" cy="3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Line 105"/>
            <p:cNvSpPr>
              <a:spLocks noChangeShapeType="1"/>
            </p:cNvSpPr>
            <p:nvPr/>
          </p:nvSpPr>
          <p:spPr bwMode="auto">
            <a:xfrm>
              <a:off x="9527" y="2016"/>
              <a:ext cx="0" cy="3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Rectangle 106"/>
            <p:cNvSpPr>
              <a:spLocks noChangeArrowheads="1"/>
            </p:cNvSpPr>
            <p:nvPr/>
          </p:nvSpPr>
          <p:spPr bwMode="auto">
            <a:xfrm>
              <a:off x="9527" y="2016"/>
              <a:ext cx="6" cy="32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Rectangle 107"/>
            <p:cNvSpPr>
              <a:spLocks noChangeArrowheads="1"/>
            </p:cNvSpPr>
            <p:nvPr/>
          </p:nvSpPr>
          <p:spPr bwMode="auto">
            <a:xfrm>
              <a:off x="7422" y="2023"/>
              <a:ext cx="18" cy="32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2" name="Line 108"/>
            <p:cNvSpPr>
              <a:spLocks noChangeShapeType="1"/>
            </p:cNvSpPr>
            <p:nvPr/>
          </p:nvSpPr>
          <p:spPr bwMode="auto">
            <a:xfrm>
              <a:off x="7440" y="2010"/>
              <a:ext cx="20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3" name="Rectangle 109"/>
            <p:cNvSpPr>
              <a:spLocks noChangeArrowheads="1"/>
            </p:cNvSpPr>
            <p:nvPr/>
          </p:nvSpPr>
          <p:spPr bwMode="auto">
            <a:xfrm>
              <a:off x="7440" y="2010"/>
              <a:ext cx="20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4" name="Line 110"/>
            <p:cNvSpPr>
              <a:spLocks noChangeShapeType="1"/>
            </p:cNvSpPr>
            <p:nvPr/>
          </p:nvSpPr>
          <p:spPr bwMode="auto">
            <a:xfrm>
              <a:off x="7440" y="2456"/>
              <a:ext cx="20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5" name="Rectangle 111"/>
            <p:cNvSpPr>
              <a:spLocks noChangeArrowheads="1"/>
            </p:cNvSpPr>
            <p:nvPr/>
          </p:nvSpPr>
          <p:spPr bwMode="auto">
            <a:xfrm>
              <a:off x="7440" y="2456"/>
              <a:ext cx="20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6" name="Line 112"/>
            <p:cNvSpPr>
              <a:spLocks noChangeShapeType="1"/>
            </p:cNvSpPr>
            <p:nvPr/>
          </p:nvSpPr>
          <p:spPr bwMode="auto">
            <a:xfrm>
              <a:off x="7440" y="2859"/>
              <a:ext cx="20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7" name="Rectangle 113"/>
            <p:cNvSpPr>
              <a:spLocks noChangeArrowheads="1"/>
            </p:cNvSpPr>
            <p:nvPr/>
          </p:nvSpPr>
          <p:spPr bwMode="auto">
            <a:xfrm>
              <a:off x="7440" y="2859"/>
              <a:ext cx="20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8" name="Line 114"/>
            <p:cNvSpPr>
              <a:spLocks noChangeShapeType="1"/>
            </p:cNvSpPr>
            <p:nvPr/>
          </p:nvSpPr>
          <p:spPr bwMode="auto">
            <a:xfrm>
              <a:off x="7440" y="3261"/>
              <a:ext cx="20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9" name="Rectangle 115"/>
            <p:cNvSpPr>
              <a:spLocks noChangeArrowheads="1"/>
            </p:cNvSpPr>
            <p:nvPr/>
          </p:nvSpPr>
          <p:spPr bwMode="auto">
            <a:xfrm>
              <a:off x="7440" y="3261"/>
              <a:ext cx="20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0" name="Line 116"/>
            <p:cNvSpPr>
              <a:spLocks noChangeShapeType="1"/>
            </p:cNvSpPr>
            <p:nvPr/>
          </p:nvSpPr>
          <p:spPr bwMode="auto">
            <a:xfrm>
              <a:off x="7440" y="3664"/>
              <a:ext cx="20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1" name="Rectangle 117"/>
            <p:cNvSpPr>
              <a:spLocks noChangeArrowheads="1"/>
            </p:cNvSpPr>
            <p:nvPr/>
          </p:nvSpPr>
          <p:spPr bwMode="auto">
            <a:xfrm>
              <a:off x="7440" y="3664"/>
              <a:ext cx="20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2" name="Line 118"/>
            <p:cNvSpPr>
              <a:spLocks noChangeShapeType="1"/>
            </p:cNvSpPr>
            <p:nvPr/>
          </p:nvSpPr>
          <p:spPr bwMode="auto">
            <a:xfrm>
              <a:off x="7440" y="4067"/>
              <a:ext cx="20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3" name="Rectangle 119"/>
            <p:cNvSpPr>
              <a:spLocks noChangeArrowheads="1"/>
            </p:cNvSpPr>
            <p:nvPr/>
          </p:nvSpPr>
          <p:spPr bwMode="auto">
            <a:xfrm>
              <a:off x="7440" y="4067"/>
              <a:ext cx="20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4" name="Line 120"/>
            <p:cNvSpPr>
              <a:spLocks noChangeShapeType="1"/>
            </p:cNvSpPr>
            <p:nvPr/>
          </p:nvSpPr>
          <p:spPr bwMode="auto">
            <a:xfrm>
              <a:off x="7440" y="4469"/>
              <a:ext cx="20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5" name="Rectangle 121"/>
            <p:cNvSpPr>
              <a:spLocks noChangeArrowheads="1"/>
            </p:cNvSpPr>
            <p:nvPr/>
          </p:nvSpPr>
          <p:spPr bwMode="auto">
            <a:xfrm>
              <a:off x="7440" y="4469"/>
              <a:ext cx="209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6" name="Line 122"/>
            <p:cNvSpPr>
              <a:spLocks noChangeShapeType="1"/>
            </p:cNvSpPr>
            <p:nvPr/>
          </p:nvSpPr>
          <p:spPr bwMode="auto">
            <a:xfrm>
              <a:off x="7440" y="4872"/>
              <a:ext cx="20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7" name="Rectangle 123"/>
            <p:cNvSpPr>
              <a:spLocks noChangeArrowheads="1"/>
            </p:cNvSpPr>
            <p:nvPr/>
          </p:nvSpPr>
          <p:spPr bwMode="auto">
            <a:xfrm>
              <a:off x="7440" y="4872"/>
              <a:ext cx="20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8" name="Line 124"/>
            <p:cNvSpPr>
              <a:spLocks noChangeShapeType="1"/>
            </p:cNvSpPr>
            <p:nvPr/>
          </p:nvSpPr>
          <p:spPr bwMode="auto">
            <a:xfrm>
              <a:off x="7440" y="5275"/>
              <a:ext cx="209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19" name="Rectangle 125"/>
            <p:cNvSpPr>
              <a:spLocks noChangeArrowheads="1"/>
            </p:cNvSpPr>
            <p:nvPr/>
          </p:nvSpPr>
          <p:spPr bwMode="auto">
            <a:xfrm>
              <a:off x="7440" y="5275"/>
              <a:ext cx="20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Office PowerPoint</Application>
  <PresentationFormat>自訂</PresentationFormat>
  <Paragraphs>62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2023-02-19T14:11:50Z</dcterms:modified>
  <cp:category/>
</cp:coreProperties>
</file>