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dPt>
            <c:idx val="378"/>
            <c:invertIfNegative val="1"/>
            <c:bubble3D val="0"/>
          </c:dPt>
          <c:dPt>
            <c:idx val="379"/>
            <c:invertIfNegative val="1"/>
            <c:bubble3D val="0"/>
          </c:dPt>
          <c:dPt>
            <c:idx val="380"/>
            <c:invertIfNegative val="1"/>
            <c:bubble3D val="0"/>
          </c:dPt>
          <c:dPt>
            <c:idx val="381"/>
            <c:invertIfNegative val="1"/>
            <c:bubble3D val="0"/>
          </c:dPt>
          <c:dPt>
            <c:idx val="382"/>
            <c:invertIfNegative val="1"/>
            <c:bubble3D val="0"/>
          </c:dPt>
          <c:dPt>
            <c:idx val="383"/>
            <c:invertIfNegative val="1"/>
            <c:bubble3D val="0"/>
          </c:dPt>
          <c:dPt>
            <c:idx val="384"/>
            <c:invertIfNegative val="1"/>
            <c:bubble3D val="0"/>
          </c:dPt>
          <c:dPt>
            <c:idx val="385"/>
            <c:invertIfNegative val="1"/>
            <c:bubble3D val="0"/>
          </c:dPt>
          <c:dPt>
            <c:idx val="386"/>
            <c:invertIfNegative val="1"/>
            <c:bubble3D val="0"/>
          </c:dPt>
          <c:dPt>
            <c:idx val="387"/>
            <c:invertIfNegative val="1"/>
            <c:bubble3D val="0"/>
          </c:dPt>
          <c:dPt>
            <c:idx val="388"/>
            <c:invertIfNegative val="1"/>
            <c:bubble3D val="0"/>
          </c:dPt>
          <c:dPt>
            <c:idx val="389"/>
            <c:invertIfNegative val="1"/>
            <c:bubble3D val="0"/>
          </c:dPt>
          <c:dPt>
            <c:idx val="390"/>
            <c:invertIfNegative val="1"/>
            <c:bubble3D val="0"/>
          </c:dPt>
          <c:dPt>
            <c:idx val="391"/>
            <c:invertIfNegative val="1"/>
            <c:bubble3D val="0"/>
          </c:dPt>
          <c:cat>
            <c:strRef>
              <c:f>Sheet1!$A$2:$A$393</c:f>
              <c:strCache>
                <c:ptCount val="39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  <c:pt idx="384">
                  <c:v>2/14</c:v>
                </c:pt>
                <c:pt idx="385">
                  <c:v>2/15</c:v>
                </c:pt>
                <c:pt idx="386">
                  <c:v>2/16</c:v>
                </c:pt>
                <c:pt idx="387">
                  <c:v>2/17</c:v>
                </c:pt>
                <c:pt idx="388">
                  <c:v>2/18</c:v>
                </c:pt>
                <c:pt idx="389">
                  <c:v>2/19</c:v>
                </c:pt>
                <c:pt idx="390">
                  <c:v>2/20</c:v>
                </c:pt>
                <c:pt idx="391">
                  <c:v>2/21</c:v>
                </c:pt>
              </c:strCache>
            </c:strRef>
          </c:cat>
          <c:val>
            <c:numRef>
              <c:f>Sheet1!$B$2:$B$393</c:f>
              <c:numCache>
                <c:formatCode>General</c:formatCode>
                <c:ptCount val="39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  <c:pt idx="384">
                  <c:v>20116</c:v>
                </c:pt>
                <c:pt idx="385">
                  <c:v>19505</c:v>
                </c:pt>
                <c:pt idx="386">
                  <c:v>16477</c:v>
                </c:pt>
                <c:pt idx="387">
                  <c:v>15173</c:v>
                </c:pt>
                <c:pt idx="388">
                  <c:v>15173</c:v>
                </c:pt>
                <c:pt idx="389">
                  <c:v>15747</c:v>
                </c:pt>
                <c:pt idx="390">
                  <c:v>11808</c:v>
                </c:pt>
                <c:pt idx="391">
                  <c:v>16911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5463808"/>
        <c:axId val="175469696"/>
      </c:barChart>
      <c:catAx>
        <c:axId val="175463808"/>
        <c:scaling>
          <c:orientation val="minMax"/>
        </c:scaling>
        <c:delete val="0"/>
        <c:axPos val="b"/>
        <c:majorTickMark val="out"/>
        <c:minorTickMark val="none"/>
        <c:tickLblPos val="nextTo"/>
        <c:crossAx val="175469696"/>
        <c:crosses val="autoZero"/>
        <c:auto val="1"/>
        <c:lblAlgn val="ctr"/>
        <c:lblOffset val="100"/>
        <c:noMultiLvlLbl val="0"/>
      </c:catAx>
      <c:valAx>
        <c:axId val="175469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46380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2月21日台灣疫情數據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9,954,456              17,608              0.18%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2/20起起室內可免戴口罩，開放北辦及廠區不戴口罩。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28" y="1238218"/>
            <a:ext cx="10711542" cy="656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2023-02-21T08:22:35Z</dcterms:modified>
  <cp:category/>
</cp:coreProperties>
</file>