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dPt>
            <c:idx val="385"/>
            <c:invertIfNegative val="1"/>
            <c:bubble3D val="0"/>
          </c:dPt>
          <c:dPt>
            <c:idx val="386"/>
            <c:invertIfNegative val="1"/>
            <c:bubble3D val="0"/>
          </c:dPt>
          <c:dPt>
            <c:idx val="387"/>
            <c:invertIfNegative val="1"/>
            <c:bubble3D val="0"/>
          </c:dPt>
          <c:dPt>
            <c:idx val="388"/>
            <c:invertIfNegative val="1"/>
            <c:bubble3D val="0"/>
          </c:dPt>
          <c:dPt>
            <c:idx val="389"/>
            <c:invertIfNegative val="1"/>
            <c:bubble3D val="0"/>
          </c:dPt>
          <c:dPt>
            <c:idx val="390"/>
            <c:invertIfNegative val="1"/>
            <c:bubble3D val="0"/>
          </c:dPt>
          <c:dPt>
            <c:idx val="391"/>
            <c:invertIfNegative val="1"/>
            <c:bubble3D val="0"/>
          </c:dPt>
          <c:dPt>
            <c:idx val="392"/>
            <c:invertIfNegative val="1"/>
            <c:bubble3D val="0"/>
          </c:dPt>
          <c:cat>
            <c:strRef>
              <c:f>Sheet1!$A$2:$A$394</c:f>
              <c:strCache>
                <c:ptCount val="39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  <c:pt idx="389">
                  <c:v>2/19</c:v>
                </c:pt>
                <c:pt idx="390">
                  <c:v>2/20</c:v>
                </c:pt>
                <c:pt idx="391">
                  <c:v>2/21</c:v>
                </c:pt>
                <c:pt idx="392">
                  <c:v>2/22</c:v>
                </c:pt>
              </c:strCache>
            </c:strRef>
          </c:cat>
          <c:val>
            <c:numRef>
              <c:f>Sheet1!$B$2:$B$394</c:f>
              <c:numCache>
                <c:formatCode>General</c:formatCode>
                <c:ptCount val="39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  <c:pt idx="389">
                  <c:v>15747</c:v>
                </c:pt>
                <c:pt idx="390">
                  <c:v>11808</c:v>
                </c:pt>
                <c:pt idx="391">
                  <c:v>16911</c:v>
                </c:pt>
                <c:pt idx="392">
                  <c:v>16145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9473536"/>
        <c:axId val="209475072"/>
      </c:barChart>
      <c:catAx>
        <c:axId val="209473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475072"/>
        <c:crosses val="autoZero"/>
        <c:auto val="1"/>
        <c:lblAlgn val="ctr"/>
        <c:lblOffset val="100"/>
        <c:noMultiLvlLbl val="0"/>
      </c:catAx>
      <c:valAx>
        <c:axId val="20947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735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9,970,937              17,672              0.17%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2/20起起室內可免戴口罩，開放北辦及廠區不戴口罩。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46" y="1229610"/>
            <a:ext cx="10712781" cy="656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2023-02-22T08:25:24Z</dcterms:modified>
  <cp:category/>
</cp:coreProperties>
</file>