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3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Sheet1!$A$2:$A$395</c:f>
              <c:strCache>
                <c:ptCount val="39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  <c:pt idx="387">
                  <c:v>2/17</c:v>
                </c:pt>
                <c:pt idx="388">
                  <c:v>2/18</c:v>
                </c:pt>
                <c:pt idx="389">
                  <c:v>2/19</c:v>
                </c:pt>
                <c:pt idx="390">
                  <c:v>2/20</c:v>
                </c:pt>
                <c:pt idx="391">
                  <c:v>2/21</c:v>
                </c:pt>
                <c:pt idx="392">
                  <c:v>2/22</c:v>
                </c:pt>
                <c:pt idx="393">
                  <c:v>2/23</c:v>
                </c:pt>
              </c:strCache>
            </c:strRef>
          </c:cat>
          <c:val>
            <c:numRef>
              <c:f>Sheet1!$B$2:$B$395</c:f>
              <c:numCache>
                <c:formatCode>General</c:formatCode>
                <c:ptCount val="39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  <c:pt idx="387">
                  <c:v>15173</c:v>
                </c:pt>
                <c:pt idx="388">
                  <c:v>15173</c:v>
                </c:pt>
                <c:pt idx="389">
                  <c:v>15747</c:v>
                </c:pt>
                <c:pt idx="390">
                  <c:v>11808</c:v>
                </c:pt>
                <c:pt idx="391">
                  <c:v>16911</c:v>
                </c:pt>
                <c:pt idx="392">
                  <c:v>16145</c:v>
                </c:pt>
                <c:pt idx="393">
                  <c:v>14083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733376"/>
        <c:axId val="171734912"/>
      </c:barChart>
      <c:catAx>
        <c:axId val="171733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71734912"/>
        <c:crosses val="autoZero"/>
        <c:auto val="1"/>
        <c:lblAlgn val="ctr"/>
        <c:lblOffset val="100"/>
        <c:noMultiLvlLbl val="0"/>
      </c:catAx>
      <c:valAx>
        <c:axId val="171734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7333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9,985,320              17,709              0.17%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2/20起起室內可免戴口罩，開放北辦及廠區不戴口罩。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8" y="1203958"/>
            <a:ext cx="10822769" cy="663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2023-02-23T08:01:29Z</dcterms:modified>
  <cp:category/>
</cp:coreProperties>
</file>