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dPt>
            <c:idx val="369"/>
            <c:spPr>
              <a:solidFill>
                <a:srgbClr val="A3B5A4"/>
              </a:solidFill>
            </c:spPr>
          </c:dPt>
          <c:dPt>
            <c:idx val="370"/>
            <c:spPr>
              <a:solidFill>
                <a:srgbClr val="A3B5A4"/>
              </a:solidFill>
            </c:spPr>
          </c:dPt>
          <c:dPt>
            <c:idx val="371"/>
            <c:spPr>
              <a:solidFill>
                <a:srgbClr val="A3B5A4"/>
              </a:solidFill>
            </c:spPr>
          </c:dPt>
          <c:dPt>
            <c:idx val="372"/>
            <c:spPr>
              <a:solidFill>
                <a:srgbClr val="A3B5A4"/>
              </a:solidFill>
            </c:spPr>
          </c:dPt>
          <c:dPt>
            <c:idx val="373"/>
            <c:spPr>
              <a:solidFill>
                <a:srgbClr val="A3B5A4"/>
              </a:solidFill>
            </c:spPr>
          </c:dPt>
          <c:dPt>
            <c:idx val="374"/>
            <c:spPr>
              <a:solidFill>
                <a:srgbClr val="A3B5A4"/>
              </a:solidFill>
            </c:spPr>
          </c:dPt>
          <c:dPt>
            <c:idx val="375"/>
            <c:spPr>
              <a:solidFill>
                <a:srgbClr val="A3B5A4"/>
              </a:solidFill>
            </c:spPr>
          </c:dPt>
          <c:dPt>
            <c:idx val="376"/>
            <c:spPr>
              <a:solidFill>
                <a:srgbClr val="A3B5A4"/>
              </a:solidFill>
            </c:spPr>
          </c:dPt>
          <c:dPt>
            <c:idx val="377"/>
            <c:spPr>
              <a:solidFill>
                <a:srgbClr val="A3B5A4"/>
              </a:solidFill>
            </c:spPr>
          </c:dPt>
          <c:dPt>
            <c:idx val="378"/>
            <c:spPr>
              <a:solidFill>
                <a:srgbClr val="A3B5A4"/>
              </a:solidFill>
            </c:spPr>
          </c:dPt>
          <c:dPt>
            <c:idx val="379"/>
            <c:spPr>
              <a:solidFill>
                <a:srgbClr val="A3B5A4"/>
              </a:solidFill>
            </c:spPr>
          </c:dPt>
          <c:dPt>
            <c:idx val="380"/>
            <c:spPr>
              <a:solidFill>
                <a:srgbClr val="A3B5A4"/>
              </a:solidFill>
            </c:spPr>
          </c:dPt>
          <c:dPt>
            <c:idx val="381"/>
            <c:spPr>
              <a:solidFill>
                <a:srgbClr val="A3B5A4"/>
              </a:solidFill>
            </c:spPr>
          </c:dPt>
          <c:dPt>
            <c:idx val="382"/>
            <c:spPr>
              <a:solidFill>
                <a:srgbClr val="A3B5A4"/>
              </a:solidFill>
            </c:spPr>
          </c:dPt>
          <c:dPt>
            <c:idx val="383"/>
            <c:spPr>
              <a:solidFill>
                <a:srgbClr val="A3B5A4"/>
              </a:solidFill>
            </c:spPr>
          </c:dPt>
          <c:dPt>
            <c:idx val="384"/>
            <c:spPr>
              <a:solidFill>
                <a:srgbClr val="A3B5A4"/>
              </a:solidFill>
            </c:spPr>
          </c:dPt>
          <c:dPt>
            <c:idx val="385"/>
            <c:spPr>
              <a:solidFill>
                <a:srgbClr val="A3B5A4"/>
              </a:solidFill>
            </c:spPr>
          </c:dPt>
          <c:dPt>
            <c:idx val="386"/>
            <c:spPr>
              <a:solidFill>
                <a:srgbClr val="A3B5A4"/>
              </a:solidFill>
            </c:spPr>
          </c:dPt>
          <c:dPt>
            <c:idx val="387"/>
            <c:spPr>
              <a:solidFill>
                <a:srgbClr val="A3B5A4"/>
              </a:solidFill>
            </c:spPr>
          </c:dPt>
          <c:dPt>
            <c:idx val="388"/>
            <c:spPr>
              <a:solidFill>
                <a:srgbClr val="A3B5A4"/>
              </a:solidFill>
            </c:spPr>
          </c:dPt>
          <c:dPt>
            <c:idx val="389"/>
            <c:spPr>
              <a:solidFill>
                <a:srgbClr val="A3B5A4"/>
              </a:solidFill>
            </c:spPr>
          </c:dPt>
          <c:dPt>
            <c:idx val="390"/>
            <c:spPr>
              <a:solidFill>
                <a:srgbClr val="A3B5A4"/>
              </a:solidFill>
            </c:spPr>
          </c:dPt>
          <c:dPt>
            <c:idx val="391"/>
            <c:spPr>
              <a:solidFill>
                <a:srgbClr val="A3B5A4"/>
              </a:solidFill>
            </c:spPr>
          </c:dPt>
          <c:dPt>
            <c:idx val="392"/>
            <c:spPr>
              <a:solidFill>
                <a:srgbClr val="A3B5A4"/>
              </a:solidFill>
            </c:spPr>
          </c:dPt>
          <c:dPt>
            <c:idx val="393"/>
            <c:spPr>
              <a:solidFill>
                <a:srgbClr val="A3B5A4"/>
              </a:solidFill>
            </c:spPr>
          </c:dPt>
          <c:dPt>
            <c:idx val="394"/>
            <c:spPr>
              <a:solidFill>
                <a:srgbClr val="A3B5A4"/>
              </a:solidFill>
            </c:spPr>
          </c:dPt>
          <c:cat>
            <c:strRef>
              <c:f>Sheet1!$A$2:$A$396</c:f>
              <c:strCache>
                <c:ptCount val="39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  <c:pt idx="390">
                  <c:v>2/20</c:v>
                </c:pt>
                <c:pt idx="391">
                  <c:v>2/21</c:v>
                </c:pt>
                <c:pt idx="392">
                  <c:v>2/22</c:v>
                </c:pt>
                <c:pt idx="393">
                  <c:v>2/23</c:v>
                </c:pt>
                <c:pt idx="394">
                  <c:v>2/24</c:v>
                </c:pt>
              </c:strCache>
            </c:strRef>
          </c:cat>
          <c:val>
            <c:numRef>
              <c:f>Sheet1!$B$2:$B$396</c:f>
              <c:numCache>
                <c:formatCode>General</c:formatCode>
                <c:ptCount val="39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  <c:pt idx="390">
                  <c:v>11808</c:v>
                </c:pt>
                <c:pt idx="391">
                  <c:v>16911</c:v>
                </c:pt>
                <c:pt idx="392">
                  <c:v>16145</c:v>
                </c:pt>
                <c:pt idx="393">
                  <c:v>14083</c:v>
                </c:pt>
                <c:pt idx="394">
                  <c:v>14083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9,998,457              17,765              0.18%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2/20起起室內可免戴口罩，開放北辦及廠區不戴口罩。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