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73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5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78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42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89B9-C7A8-48C4-AF0C-459892AA1942}" type="datetimeFigureOut">
              <a:rPr lang="zh-TW" altLang="en-US" smtClean="0"/>
              <a:t>2015/5/26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7DD9-D81D-4F24-8845-62F4E4751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7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08" y="2121408"/>
            <a:ext cx="2615184" cy="261518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000087" y="1151024"/>
            <a:ext cx="2668257" cy="2638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計算運動消耗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3160" y="2807208"/>
            <a:ext cx="4846320" cy="124358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258678" y="4221088"/>
            <a:ext cx="4829751" cy="218884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FFFF00"/>
                </a:solidFill>
                <a:latin typeface="華康娃娃體W7" panose="040B0709000000000000" pitchFamily="81" charset="-120"/>
                <a:ea typeface="華康娃娃體W7" panose="040B0709000000000000" pitchFamily="81" charset="-120"/>
              </a:rPr>
              <a:t>計算基礎代謝率</a:t>
            </a:r>
            <a:endParaRPr lang="zh-TW" altLang="en-US" sz="3600" dirty="0">
              <a:solidFill>
                <a:srgbClr val="FFFF00"/>
              </a:solidFill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0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Mwo Chen</dc:creator>
  <cp:lastModifiedBy>Mwo Chen</cp:lastModifiedBy>
  <cp:revision>4</cp:revision>
  <dcterms:created xsi:type="dcterms:W3CDTF">2015-05-26T08:16:25Z</dcterms:created>
  <dcterms:modified xsi:type="dcterms:W3CDTF">2015-05-26T17:01:40Z</dcterms:modified>
</cp:coreProperties>
</file>