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6" r:id="rId3"/>
    <p:sldId id="257" r:id="rId4"/>
    <p:sldId id="264" r:id="rId5"/>
    <p:sldId id="263" r:id="rId6"/>
    <p:sldId id="262" r:id="rId7"/>
    <p:sldId id="265" r:id="rId8"/>
    <p:sldId id="258" r:id="rId9"/>
    <p:sldId id="266" r:id="rId10"/>
    <p:sldId id="267" r:id="rId11"/>
    <p:sldId id="268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軟正黑體" panose="020B0604030504040204" pitchFamily="34" charset="-120"/>
      <p:regular r:id="rId19"/>
      <p:bold r:id="rId20"/>
    </p:embeddedFont>
    <p:embeddedFont>
      <p:font typeface="王漢宗中行書繁" panose="02000500000000000000" pitchFamily="2" charset="-120"/>
      <p:regular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C9234-DD69-45E9-BC53-880974522E5C}" type="doc">
      <dgm:prSet loTypeId="urn:microsoft.com/office/officeart/2005/8/layout/arrow2" loCatId="process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11309CFE-0219-448B-B894-03F07DE07115}">
      <dgm:prSet phldrT="[文字]" custT="1"/>
      <dgm:spPr/>
      <dgm:t>
        <a:bodyPr/>
        <a:lstStyle/>
        <a:p>
          <a:r>
            <a:rPr lang="en-US" altLang="zh-TW" sz="2800" b="1" dirty="0"/>
            <a:t>START</a:t>
          </a:r>
          <a:endParaRPr lang="zh-TW" altLang="en-US" sz="2800" b="1" dirty="0"/>
        </a:p>
      </dgm:t>
    </dgm:pt>
    <dgm:pt modelId="{8D0869A8-2F44-496C-BA13-1D909404D07B}" type="parTrans" cxnId="{89A8284C-6DE0-4C54-A6A7-D621A67026F1}">
      <dgm:prSet/>
      <dgm:spPr/>
      <dgm:t>
        <a:bodyPr/>
        <a:lstStyle/>
        <a:p>
          <a:endParaRPr lang="zh-TW" altLang="en-US"/>
        </a:p>
      </dgm:t>
    </dgm:pt>
    <dgm:pt modelId="{4D4E5B4E-C278-4748-9122-2949007FAC1A}" type="sibTrans" cxnId="{89A8284C-6DE0-4C54-A6A7-D621A67026F1}">
      <dgm:prSet/>
      <dgm:spPr/>
      <dgm:t>
        <a:bodyPr/>
        <a:lstStyle/>
        <a:p>
          <a:endParaRPr lang="zh-TW" altLang="en-US"/>
        </a:p>
      </dgm:t>
    </dgm:pt>
    <dgm:pt modelId="{70BAE39D-2586-4EAC-934C-09725ADC4892}">
      <dgm:prSet phldrT="[文字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TW" altLang="en-US" sz="2000" b="1" kern="1200" dirty="0"/>
            <a:t>混合顏色選取</a:t>
          </a:r>
        </a:p>
      </dgm:t>
    </dgm:pt>
    <dgm:pt modelId="{A1311702-3C1A-4EC7-B8C3-5876664EDEFC}" type="parTrans" cxnId="{9AAD6720-D7AD-4CEB-952D-A7FDD43F898A}">
      <dgm:prSet/>
      <dgm:spPr/>
      <dgm:t>
        <a:bodyPr/>
        <a:lstStyle/>
        <a:p>
          <a:endParaRPr lang="zh-TW" altLang="en-US"/>
        </a:p>
      </dgm:t>
    </dgm:pt>
    <dgm:pt modelId="{D446E297-DC63-4261-86EB-D2BC0C4C3B11}" type="sibTrans" cxnId="{9AAD6720-D7AD-4CEB-952D-A7FDD43F898A}">
      <dgm:prSet/>
      <dgm:spPr/>
      <dgm:t>
        <a:bodyPr/>
        <a:lstStyle/>
        <a:p>
          <a:endParaRPr lang="zh-TW" altLang="en-US"/>
        </a:p>
      </dgm:t>
    </dgm:pt>
    <dgm:pt modelId="{D984F4ED-938E-41EA-84C9-3B5A61D91AB5}">
      <dgm:prSet phldrT="[文字]" custT="1"/>
      <dgm:spPr/>
      <dgm:t>
        <a:bodyPr/>
        <a:lstStyle/>
        <a:p>
          <a:r>
            <a:rPr lang="zh-TW" altLang="en-US" sz="2300" b="1" dirty="0"/>
            <a:t>怪獸攻擊</a:t>
          </a:r>
        </a:p>
      </dgm:t>
    </dgm:pt>
    <dgm:pt modelId="{F40F7A8D-21D3-4AB7-B4F2-5018233D2C01}" type="parTrans" cxnId="{70C4FC16-55D1-45D2-B496-A38B2A275F94}">
      <dgm:prSet/>
      <dgm:spPr/>
      <dgm:t>
        <a:bodyPr/>
        <a:lstStyle/>
        <a:p>
          <a:endParaRPr lang="zh-TW" altLang="en-US"/>
        </a:p>
      </dgm:t>
    </dgm:pt>
    <dgm:pt modelId="{9F825DCE-7851-44E6-8E9E-2A3C95F34FAC}" type="sibTrans" cxnId="{70C4FC16-55D1-45D2-B496-A38B2A275F94}">
      <dgm:prSet/>
      <dgm:spPr/>
      <dgm:t>
        <a:bodyPr/>
        <a:lstStyle/>
        <a:p>
          <a:endParaRPr lang="zh-TW" altLang="en-US"/>
        </a:p>
      </dgm:t>
    </dgm:pt>
    <dgm:pt modelId="{CE8915AF-ECC9-4D31-81A9-BBBC0DC4131A}">
      <dgm:prSet phldrT="[文字]" custT="1"/>
      <dgm:spPr/>
      <dgm:t>
        <a:bodyPr/>
        <a:lstStyle/>
        <a:p>
          <a:r>
            <a:rPr lang="zh-TW" altLang="en-US" sz="2200" b="1" dirty="0"/>
            <a:t>選取色塊</a:t>
          </a:r>
          <a:endParaRPr lang="en-US" altLang="zh-TW" sz="2200" b="1" dirty="0"/>
        </a:p>
        <a:p>
          <a:r>
            <a:rPr lang="zh-TW" altLang="en-US" sz="2200" b="1" dirty="0"/>
            <a:t>射擊</a:t>
          </a:r>
          <a:endParaRPr lang="en-US" altLang="zh-TW" sz="2200" b="1" dirty="0"/>
        </a:p>
      </dgm:t>
    </dgm:pt>
    <dgm:pt modelId="{4071B4DF-CECD-4E28-969B-A9608F809CFB}" type="parTrans" cxnId="{6E0B6838-D4C6-49FC-A728-1C1E39160F0C}">
      <dgm:prSet/>
      <dgm:spPr/>
      <dgm:t>
        <a:bodyPr/>
        <a:lstStyle/>
        <a:p>
          <a:endParaRPr lang="zh-TW" altLang="en-US"/>
        </a:p>
      </dgm:t>
    </dgm:pt>
    <dgm:pt modelId="{64FAD12C-2C34-4F79-9167-24E22FA867FD}" type="sibTrans" cxnId="{6E0B6838-D4C6-49FC-A728-1C1E39160F0C}">
      <dgm:prSet/>
      <dgm:spPr/>
      <dgm:t>
        <a:bodyPr/>
        <a:lstStyle/>
        <a:p>
          <a:endParaRPr lang="zh-TW" altLang="en-US"/>
        </a:p>
      </dgm:t>
    </dgm:pt>
    <dgm:pt modelId="{44B466AE-FCCF-4CFE-9F01-EBCDF120F818}">
      <dgm:prSet phldrT="[文字]" custT="1"/>
      <dgm:spPr/>
      <dgm:t>
        <a:bodyPr/>
        <a:lstStyle/>
        <a:p>
          <a:r>
            <a:rPr lang="zh-TW" altLang="en-US" sz="2300" b="1" dirty="0"/>
            <a:t>進行射擊</a:t>
          </a:r>
          <a:endParaRPr lang="en-US" altLang="zh-TW" sz="2300" b="1" dirty="0"/>
        </a:p>
      </dgm:t>
    </dgm:pt>
    <dgm:pt modelId="{DCCB10D6-ACA0-460F-AAA8-5B9B9EF27030}" type="parTrans" cxnId="{97862298-9FEA-4CE6-8642-920FD2B9460A}">
      <dgm:prSet/>
      <dgm:spPr/>
      <dgm:t>
        <a:bodyPr/>
        <a:lstStyle/>
        <a:p>
          <a:endParaRPr lang="zh-TW" altLang="en-US"/>
        </a:p>
      </dgm:t>
    </dgm:pt>
    <dgm:pt modelId="{6C1BAD7D-717D-41DE-8286-C172124B2DBB}" type="sibTrans" cxnId="{97862298-9FEA-4CE6-8642-920FD2B9460A}">
      <dgm:prSet/>
      <dgm:spPr/>
      <dgm:t>
        <a:bodyPr/>
        <a:lstStyle/>
        <a:p>
          <a:endParaRPr lang="zh-TW" altLang="en-US"/>
        </a:p>
      </dgm:t>
    </dgm:pt>
    <dgm:pt modelId="{7957456E-D388-48DE-897B-A57DD962D0F5}">
      <dgm:prSet phldrT="[文字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TW" altLang="en-US" sz="2000" b="1" kern="1200" dirty="0"/>
            <a:t>被攻擊</a:t>
          </a:r>
        </a:p>
      </dgm:t>
    </dgm:pt>
    <dgm:pt modelId="{8AFA9549-5326-4582-BEC9-A24D0A344533}" type="parTrans" cxnId="{25F35F4E-A41F-4985-B057-64EF2009ADBA}">
      <dgm:prSet/>
      <dgm:spPr/>
      <dgm:t>
        <a:bodyPr/>
        <a:lstStyle/>
        <a:p>
          <a:endParaRPr lang="zh-TW" altLang="en-US"/>
        </a:p>
      </dgm:t>
    </dgm:pt>
    <dgm:pt modelId="{AC5C677A-37AF-494D-B749-D7B0DC6BCC1C}" type="sibTrans" cxnId="{25F35F4E-A41F-4985-B057-64EF2009ADBA}">
      <dgm:prSet/>
      <dgm:spPr/>
      <dgm:t>
        <a:bodyPr/>
        <a:lstStyle/>
        <a:p>
          <a:endParaRPr lang="zh-TW" altLang="en-US"/>
        </a:p>
      </dgm:t>
    </dgm:pt>
    <dgm:pt modelId="{043D2C7D-0452-4259-B624-EBC2DE24E183}">
      <dgm:prSet phldrT="[文字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TW" altLang="en-US" sz="2000" b="1" kern="1200" dirty="0"/>
            <a:t>消滅怪獸</a:t>
          </a:r>
        </a:p>
      </dgm:t>
    </dgm:pt>
    <dgm:pt modelId="{4E874352-5C64-4F87-8279-94CB0A5B086A}" type="parTrans" cxnId="{C5C6B6BF-2C0A-4111-817B-CCC5C21C2F33}">
      <dgm:prSet/>
      <dgm:spPr/>
      <dgm:t>
        <a:bodyPr/>
        <a:lstStyle/>
        <a:p>
          <a:endParaRPr lang="zh-TW" altLang="en-US"/>
        </a:p>
      </dgm:t>
    </dgm:pt>
    <dgm:pt modelId="{630CCE82-77D9-4E0A-8ED4-320970BEF699}" type="sibTrans" cxnId="{C5C6B6BF-2C0A-4111-817B-CCC5C21C2F33}">
      <dgm:prSet/>
      <dgm:spPr/>
      <dgm:t>
        <a:bodyPr/>
        <a:lstStyle/>
        <a:p>
          <a:endParaRPr lang="zh-TW" altLang="en-US"/>
        </a:p>
      </dgm:t>
    </dgm:pt>
    <dgm:pt modelId="{C2CF196C-056C-4B1A-8ECC-C1F9F40616DC}">
      <dgm:prSet phldrT="[文字]" custT="1"/>
      <dgm:spPr/>
      <dgm:t>
        <a:bodyPr/>
        <a:lstStyle/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TW" altLang="en-US" sz="1600" b="0" kern="1200" dirty="0"/>
            <a:t>愛心減少，至</a:t>
          </a:r>
          <a:r>
            <a:rPr lang="en-US" altLang="zh-TW" sz="1600" b="0" kern="1200" dirty="0"/>
            <a:t>0</a:t>
          </a:r>
          <a:r>
            <a:rPr lang="zh-TW" altLang="en-US" sz="1600" b="0" kern="1200" dirty="0"/>
            <a:t>遊戲結束</a:t>
          </a:r>
        </a:p>
      </dgm:t>
    </dgm:pt>
    <dgm:pt modelId="{A2E8BC06-FE0E-44DE-A318-5878BC654377}" type="parTrans" cxnId="{EF9B750E-EC89-43B3-8E44-894D2DF55BF6}">
      <dgm:prSet/>
      <dgm:spPr/>
      <dgm:t>
        <a:bodyPr/>
        <a:lstStyle/>
        <a:p>
          <a:endParaRPr lang="zh-TW" altLang="en-US"/>
        </a:p>
      </dgm:t>
    </dgm:pt>
    <dgm:pt modelId="{6BC26898-224B-48E4-B954-00D5C8450265}" type="sibTrans" cxnId="{EF9B750E-EC89-43B3-8E44-894D2DF55BF6}">
      <dgm:prSet/>
      <dgm:spPr/>
      <dgm:t>
        <a:bodyPr/>
        <a:lstStyle/>
        <a:p>
          <a:endParaRPr lang="zh-TW" altLang="en-US"/>
        </a:p>
      </dgm:t>
    </dgm:pt>
    <dgm:pt modelId="{4C23D783-F8D7-48A9-B2B4-0FAEF0046787}">
      <dgm:prSet phldrT="[文字]" custT="1"/>
      <dgm:spPr/>
      <dgm:t>
        <a:bodyPr/>
        <a:lstStyle/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特殊怪獸，如</a:t>
          </a:r>
          <a:r>
            <a:rPr lang="en-US" alt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: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炸彈怪</a:t>
          </a:r>
        </a:p>
      </dgm:t>
    </dgm:pt>
    <dgm:pt modelId="{227804D6-3394-4AD6-A7A2-EC686BAD459D}" type="parTrans" cxnId="{BA217231-60BC-49FF-AB8E-A78746E39733}">
      <dgm:prSet/>
      <dgm:spPr/>
      <dgm:t>
        <a:bodyPr/>
        <a:lstStyle/>
        <a:p>
          <a:endParaRPr lang="zh-TW" altLang="en-US"/>
        </a:p>
      </dgm:t>
    </dgm:pt>
    <dgm:pt modelId="{0BDEE34B-50E6-4CBD-8091-45C23185B1EC}" type="sibTrans" cxnId="{BA217231-60BC-49FF-AB8E-A78746E39733}">
      <dgm:prSet/>
      <dgm:spPr/>
      <dgm:t>
        <a:bodyPr/>
        <a:lstStyle/>
        <a:p>
          <a:endParaRPr lang="zh-TW" altLang="en-US"/>
        </a:p>
      </dgm:t>
    </dgm:pt>
    <dgm:pt modelId="{E49AFE21-E691-4C3B-B869-173E3255967F}">
      <dgm:prSet phldrT="[文字]" custT="1"/>
      <dgm:spPr/>
      <dgm:t>
        <a:bodyPr/>
        <a:lstStyle/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選取</a:t>
          </a:r>
          <a:r>
            <a:rPr 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2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種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以上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顏色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進行混色</a:t>
          </a:r>
        </a:p>
      </dgm:t>
    </dgm:pt>
    <dgm:pt modelId="{DEB6D616-0E6E-4108-956E-B458438030EA}" type="parTrans" cxnId="{307DBBB3-B5E3-40DC-8B84-623EBD5FA070}">
      <dgm:prSet/>
      <dgm:spPr/>
      <dgm:t>
        <a:bodyPr/>
        <a:lstStyle/>
        <a:p>
          <a:endParaRPr lang="zh-TW" altLang="en-US"/>
        </a:p>
      </dgm:t>
    </dgm:pt>
    <dgm:pt modelId="{86BC2E4A-B6CF-4BFB-8400-1CD73FE8FA17}" type="sibTrans" cxnId="{307DBBB3-B5E3-40DC-8B84-623EBD5FA070}">
      <dgm:prSet/>
      <dgm:spPr/>
      <dgm:t>
        <a:bodyPr/>
        <a:lstStyle/>
        <a:p>
          <a:endParaRPr lang="zh-TW" altLang="en-US"/>
        </a:p>
      </dgm:t>
    </dgm:pt>
    <dgm:pt modelId="{9A245829-BA4E-48AF-A73E-B3A510D46A6C}">
      <dgm:prSet phldrT="[文字]" custT="1"/>
      <dgm:spPr/>
      <dgm:t>
        <a:bodyPr/>
        <a:lstStyle/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RGB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三種色塊隨機出現</a:t>
          </a:r>
          <a:endParaRPr lang="zh-TW" altLang="en-US" sz="1600" b="0" kern="1200" dirty="0">
            <a:latin typeface="Gill Sans MT"/>
            <a:ea typeface="微軟正黑體" panose="020B0604030504040204" pitchFamily="34" charset="-120"/>
            <a:cs typeface="+mn-cs"/>
          </a:endParaRPr>
        </a:p>
      </dgm:t>
    </dgm:pt>
    <dgm:pt modelId="{C17112FE-CACC-4CD3-B7D6-F603396EB754}" type="parTrans" cxnId="{D5F45AA5-B6C2-4BC6-AAFA-DB4922C2642E}">
      <dgm:prSet/>
      <dgm:spPr/>
      <dgm:t>
        <a:bodyPr/>
        <a:lstStyle/>
        <a:p>
          <a:endParaRPr lang="zh-TW" altLang="en-US"/>
        </a:p>
      </dgm:t>
    </dgm:pt>
    <dgm:pt modelId="{E5484EF4-845E-4EED-934C-4066378347CF}" type="sibTrans" cxnId="{D5F45AA5-B6C2-4BC6-AAFA-DB4922C2642E}">
      <dgm:prSet/>
      <dgm:spPr/>
      <dgm:t>
        <a:bodyPr/>
        <a:lstStyle/>
        <a:p>
          <a:endParaRPr lang="zh-TW" altLang="en-US"/>
        </a:p>
      </dgm:t>
    </dgm:pt>
    <dgm:pt modelId="{50526A63-C141-4EA6-8568-355213E54156}">
      <dgm:prSet phldrT="[文字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>
              <a:latin typeface="Gill Sans MT"/>
              <a:ea typeface="微軟正黑體" panose="020B0604030504040204" pitchFamily="34" charset="-120"/>
              <a:cs typeface="+mn-cs"/>
            </a:rPr>
            <a:t>結束一輪</a:t>
          </a:r>
          <a:endParaRPr lang="zh-TW" altLang="en-US" sz="2300" b="1" kern="1200" dirty="0">
            <a:latin typeface="Gill Sans MT"/>
            <a:ea typeface="微軟正黑體" panose="020B0604030504040204" pitchFamily="34" charset="-120"/>
            <a:cs typeface="+mn-cs"/>
          </a:endParaRPr>
        </a:p>
      </dgm:t>
    </dgm:pt>
    <dgm:pt modelId="{A9D45947-42C1-43B2-B546-5FDFE62481FB}" type="parTrans" cxnId="{4AA0C791-D664-4C44-AE28-6EC19DD80A34}">
      <dgm:prSet/>
      <dgm:spPr/>
      <dgm:t>
        <a:bodyPr/>
        <a:lstStyle/>
        <a:p>
          <a:endParaRPr lang="zh-TW" altLang="en-US"/>
        </a:p>
      </dgm:t>
    </dgm:pt>
    <dgm:pt modelId="{3D68B01B-580A-4BA9-AFD9-F57C4400A8E7}" type="sibTrans" cxnId="{4AA0C791-D664-4C44-AE28-6EC19DD80A34}">
      <dgm:prSet/>
      <dgm:spPr/>
      <dgm:t>
        <a:bodyPr/>
        <a:lstStyle/>
        <a:p>
          <a:endParaRPr lang="zh-TW" altLang="en-US"/>
        </a:p>
      </dgm:t>
    </dgm:pt>
    <dgm:pt modelId="{1DC715EF-AD7C-4779-98BD-9B7105CCAF19}">
      <dgm:prSet phldrT="[文字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TW" altLang="en-US" sz="2000" b="1" kern="1200" dirty="0"/>
            <a:t>單一顏色選取</a:t>
          </a:r>
        </a:p>
      </dgm:t>
    </dgm:pt>
    <dgm:pt modelId="{F0A9D38B-A2AE-4275-B307-3734FBD335A1}" type="sibTrans" cxnId="{4EA0B4F6-FCCE-466D-A963-48AF787A18FF}">
      <dgm:prSet/>
      <dgm:spPr/>
      <dgm:t>
        <a:bodyPr/>
        <a:lstStyle/>
        <a:p>
          <a:endParaRPr lang="zh-TW" altLang="en-US"/>
        </a:p>
      </dgm:t>
    </dgm:pt>
    <dgm:pt modelId="{8F902092-63A9-4233-BA73-A8FDCAE96875}" type="parTrans" cxnId="{4EA0B4F6-FCCE-466D-A963-48AF787A18FF}">
      <dgm:prSet/>
      <dgm:spPr/>
      <dgm:t>
        <a:bodyPr/>
        <a:lstStyle/>
        <a:p>
          <a:endParaRPr lang="zh-TW" altLang="en-US"/>
        </a:p>
      </dgm:t>
    </dgm:pt>
    <dgm:pt modelId="{9783860A-CC1B-49E2-972D-EECBECD97F8C}" type="pres">
      <dgm:prSet presAssocID="{9F0C9234-DD69-45E9-BC53-880974522E5C}" presName="arrowDiagram" presStyleCnt="0">
        <dgm:presLayoutVars>
          <dgm:chMax val="5"/>
          <dgm:dir/>
          <dgm:resizeHandles val="exact"/>
        </dgm:presLayoutVars>
      </dgm:prSet>
      <dgm:spPr/>
    </dgm:pt>
    <dgm:pt modelId="{679C0C77-8687-4DA5-A882-5C1A4B0599D0}" type="pres">
      <dgm:prSet presAssocID="{9F0C9234-DD69-45E9-BC53-880974522E5C}" presName="arrow" presStyleLbl="bgShp" presStyleIdx="0" presStyleCnt="1"/>
      <dgm:spPr/>
    </dgm:pt>
    <dgm:pt modelId="{5C57C02F-A560-4475-A434-F9D50E55B30B}" type="pres">
      <dgm:prSet presAssocID="{9F0C9234-DD69-45E9-BC53-880974522E5C}" presName="arrowDiagram5" presStyleCnt="0"/>
      <dgm:spPr/>
    </dgm:pt>
    <dgm:pt modelId="{BC3DA3C1-D889-4082-BD3B-81FBA96ACEC0}" type="pres">
      <dgm:prSet presAssocID="{11309CFE-0219-448B-B894-03F07DE07115}" presName="bullet5a" presStyleLbl="node1" presStyleIdx="0" presStyleCnt="5"/>
      <dgm:spPr/>
    </dgm:pt>
    <dgm:pt modelId="{1E78DD63-FD11-499A-AAEC-E75D066B296D}" type="pres">
      <dgm:prSet presAssocID="{11309CFE-0219-448B-B894-03F07DE07115}" presName="textBox5a" presStyleLbl="revTx" presStyleIdx="0" presStyleCnt="5" custScaleX="134836" custLinFactNeighborX="-25909" custLinFactNeighborY="13896">
        <dgm:presLayoutVars>
          <dgm:bulletEnabled val="1"/>
        </dgm:presLayoutVars>
      </dgm:prSet>
      <dgm:spPr/>
    </dgm:pt>
    <dgm:pt modelId="{6AC8558C-B988-4242-A942-174679DD4003}" type="pres">
      <dgm:prSet presAssocID="{D984F4ED-938E-41EA-84C9-3B5A61D91AB5}" presName="bullet5b" presStyleLbl="node1" presStyleIdx="1" presStyleCnt="5" custLinFactNeighborX="-27875" custLinFactNeighborY="25778"/>
      <dgm:spPr/>
    </dgm:pt>
    <dgm:pt modelId="{87258154-A64B-4595-A5A8-6C6AA433FC25}" type="pres">
      <dgm:prSet presAssocID="{D984F4ED-938E-41EA-84C9-3B5A61D91AB5}" presName="textBox5b" presStyleLbl="revTx" presStyleIdx="1" presStyleCnt="5" custLinFactNeighborX="-30634" custLinFactNeighborY="12071">
        <dgm:presLayoutVars>
          <dgm:bulletEnabled val="1"/>
        </dgm:presLayoutVars>
      </dgm:prSet>
      <dgm:spPr/>
    </dgm:pt>
    <dgm:pt modelId="{D674A266-58E7-4C8D-BD73-C8C01549E55A}" type="pres">
      <dgm:prSet presAssocID="{CE8915AF-ECC9-4D31-81A9-BBBC0DC4131A}" presName="bullet5c" presStyleLbl="node1" presStyleIdx="2" presStyleCnt="5"/>
      <dgm:spPr/>
    </dgm:pt>
    <dgm:pt modelId="{5C5F56F9-4C32-4D50-AD0C-5961768BAC24}" type="pres">
      <dgm:prSet presAssocID="{CE8915AF-ECC9-4D31-81A9-BBBC0DC4131A}" presName="textBox5c" presStyleLbl="revTx" presStyleIdx="2" presStyleCnt="5" custScaleX="143438" custLinFactNeighborX="-15763" custLinFactNeighborY="5885">
        <dgm:presLayoutVars>
          <dgm:bulletEnabled val="1"/>
        </dgm:presLayoutVars>
      </dgm:prSet>
      <dgm:spPr/>
    </dgm:pt>
    <dgm:pt modelId="{5F2DABAD-8FCB-42C7-8952-58D06844384B}" type="pres">
      <dgm:prSet presAssocID="{44B466AE-FCCF-4CFE-9F01-EBCDF120F818}" presName="bullet5d" presStyleLbl="node1" presStyleIdx="3" presStyleCnt="5"/>
      <dgm:spPr/>
    </dgm:pt>
    <dgm:pt modelId="{87C2E769-3016-4545-A05C-EDF11E39C4D1}" type="pres">
      <dgm:prSet presAssocID="{44B466AE-FCCF-4CFE-9F01-EBCDF120F818}" presName="textBox5d" presStyleLbl="revTx" presStyleIdx="3" presStyleCnt="5" custScaleX="146454" custLinFactNeighborX="10309" custLinFactNeighborY="5733">
        <dgm:presLayoutVars>
          <dgm:bulletEnabled val="1"/>
        </dgm:presLayoutVars>
      </dgm:prSet>
      <dgm:spPr/>
    </dgm:pt>
    <dgm:pt modelId="{6DD2FCEE-15B3-44D8-A79F-5B5E6A0DFEFA}" type="pres">
      <dgm:prSet presAssocID="{50526A63-C141-4EA6-8568-355213E54156}" presName="bullet5e" presStyleLbl="node1" presStyleIdx="4" presStyleCnt="5"/>
      <dgm:spPr/>
    </dgm:pt>
    <dgm:pt modelId="{A644F76B-6515-41B1-90D7-2DAECC57C497}" type="pres">
      <dgm:prSet presAssocID="{50526A63-C141-4EA6-8568-355213E5415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EF9B750E-EC89-43B3-8E44-894D2DF55BF6}" srcId="{7957456E-D388-48DE-897B-A57DD962D0F5}" destId="{C2CF196C-056C-4B1A-8ECC-C1F9F40616DC}" srcOrd="0" destOrd="0" parTransId="{A2E8BC06-FE0E-44DE-A318-5878BC654377}" sibTransId="{6BC26898-224B-48E4-B954-00D5C8450265}"/>
    <dgm:cxn modelId="{70C4FC16-55D1-45D2-B496-A38B2A275F94}" srcId="{9F0C9234-DD69-45E9-BC53-880974522E5C}" destId="{D984F4ED-938E-41EA-84C9-3B5A61D91AB5}" srcOrd="1" destOrd="0" parTransId="{F40F7A8D-21D3-4AB7-B4F2-5018233D2C01}" sibTransId="{9F825DCE-7851-44E6-8E9E-2A3C95F34FAC}"/>
    <dgm:cxn modelId="{9AAD6720-D7AD-4CEB-952D-A7FDD43F898A}" srcId="{CE8915AF-ECC9-4D31-81A9-BBBC0DC4131A}" destId="{70BAE39D-2586-4EAC-934C-09725ADC4892}" srcOrd="1" destOrd="0" parTransId="{A1311702-3C1A-4EC7-B8C3-5876664EDEFC}" sibTransId="{D446E297-DC63-4261-86EB-D2BC0C4C3B11}"/>
    <dgm:cxn modelId="{AF534221-29CB-4B3F-AAAE-D509AFFB38BB}" type="presOf" srcId="{E49AFE21-E691-4C3B-B869-173E3255967F}" destId="{5C5F56F9-4C32-4D50-AD0C-5961768BAC24}" srcOrd="0" destOrd="4" presId="urn:microsoft.com/office/officeart/2005/8/layout/arrow2"/>
    <dgm:cxn modelId="{BA217231-60BC-49FF-AB8E-A78746E39733}" srcId="{043D2C7D-0452-4259-B624-EBC2DE24E183}" destId="{4C23D783-F8D7-48A9-B2B4-0FAEF0046787}" srcOrd="0" destOrd="0" parTransId="{227804D6-3394-4AD6-A7A2-EC686BAD459D}" sibTransId="{0BDEE34B-50E6-4CBD-8091-45C23185B1EC}"/>
    <dgm:cxn modelId="{D46A9032-94C2-4747-BCB2-E410674BFD1B}" type="presOf" srcId="{44B466AE-FCCF-4CFE-9F01-EBCDF120F818}" destId="{87C2E769-3016-4545-A05C-EDF11E39C4D1}" srcOrd="0" destOrd="0" presId="urn:microsoft.com/office/officeart/2005/8/layout/arrow2"/>
    <dgm:cxn modelId="{6E0B6838-D4C6-49FC-A728-1C1E39160F0C}" srcId="{9F0C9234-DD69-45E9-BC53-880974522E5C}" destId="{CE8915AF-ECC9-4D31-81A9-BBBC0DC4131A}" srcOrd="2" destOrd="0" parTransId="{4071B4DF-CECD-4E28-969B-A9608F809CFB}" sibTransId="{64FAD12C-2C34-4F79-9167-24E22FA867FD}"/>
    <dgm:cxn modelId="{E9CA9F3D-C998-4456-80A8-F4057B859921}" type="presOf" srcId="{9F0C9234-DD69-45E9-BC53-880974522E5C}" destId="{9783860A-CC1B-49E2-972D-EECBECD97F8C}" srcOrd="0" destOrd="0" presId="urn:microsoft.com/office/officeart/2005/8/layout/arrow2"/>
    <dgm:cxn modelId="{C0674B44-B410-4946-B5B7-0CAC3A6FCC37}" type="presOf" srcId="{50526A63-C141-4EA6-8568-355213E54156}" destId="{A644F76B-6515-41B1-90D7-2DAECC57C497}" srcOrd="0" destOrd="0" presId="urn:microsoft.com/office/officeart/2005/8/layout/arrow2"/>
    <dgm:cxn modelId="{A6D53C45-5AE4-40DA-B8C0-805159B1CC9E}" type="presOf" srcId="{043D2C7D-0452-4259-B624-EBC2DE24E183}" destId="{87C2E769-3016-4545-A05C-EDF11E39C4D1}" srcOrd="0" destOrd="1" presId="urn:microsoft.com/office/officeart/2005/8/layout/arrow2"/>
    <dgm:cxn modelId="{89A8284C-6DE0-4C54-A6A7-D621A67026F1}" srcId="{9F0C9234-DD69-45E9-BC53-880974522E5C}" destId="{11309CFE-0219-448B-B894-03F07DE07115}" srcOrd="0" destOrd="0" parTransId="{8D0869A8-2F44-496C-BA13-1D909404D07B}" sibTransId="{4D4E5B4E-C278-4748-9122-2949007FAC1A}"/>
    <dgm:cxn modelId="{25F35F4E-A41F-4985-B057-64EF2009ADBA}" srcId="{44B466AE-FCCF-4CFE-9F01-EBCDF120F818}" destId="{7957456E-D388-48DE-897B-A57DD962D0F5}" srcOrd="1" destOrd="0" parTransId="{8AFA9549-5326-4582-BEC9-A24D0A344533}" sibTransId="{AC5C677A-37AF-494D-B749-D7B0DC6BCC1C}"/>
    <dgm:cxn modelId="{44808B6E-DE15-402B-A98B-CCF1ADE0F03D}" type="presOf" srcId="{11309CFE-0219-448B-B894-03F07DE07115}" destId="{1E78DD63-FD11-499A-AAEC-E75D066B296D}" srcOrd="0" destOrd="0" presId="urn:microsoft.com/office/officeart/2005/8/layout/arrow2"/>
    <dgm:cxn modelId="{7844E552-D56A-46F0-BFE1-25A964F164DA}" type="presOf" srcId="{4C23D783-F8D7-48A9-B2B4-0FAEF0046787}" destId="{87C2E769-3016-4545-A05C-EDF11E39C4D1}" srcOrd="0" destOrd="2" presId="urn:microsoft.com/office/officeart/2005/8/layout/arrow2"/>
    <dgm:cxn modelId="{6D2B2B59-C42D-4E1F-BEE4-7A802C9A076F}" type="presOf" srcId="{1DC715EF-AD7C-4779-98BD-9B7105CCAF19}" destId="{5C5F56F9-4C32-4D50-AD0C-5961768BAC24}" srcOrd="0" destOrd="1" presId="urn:microsoft.com/office/officeart/2005/8/layout/arrow2"/>
    <dgm:cxn modelId="{D1668C7D-BA52-4787-96CB-9BBE8F2EBFE4}" type="presOf" srcId="{7957456E-D388-48DE-897B-A57DD962D0F5}" destId="{87C2E769-3016-4545-A05C-EDF11E39C4D1}" srcOrd="0" destOrd="3" presId="urn:microsoft.com/office/officeart/2005/8/layout/arrow2"/>
    <dgm:cxn modelId="{7C1CB08D-2F79-420E-9B21-EF36758EF5C7}" type="presOf" srcId="{9A245829-BA4E-48AF-A73E-B3A510D46A6C}" destId="{5C5F56F9-4C32-4D50-AD0C-5961768BAC24}" srcOrd="0" destOrd="2" presId="urn:microsoft.com/office/officeart/2005/8/layout/arrow2"/>
    <dgm:cxn modelId="{4AA0C791-D664-4C44-AE28-6EC19DD80A34}" srcId="{9F0C9234-DD69-45E9-BC53-880974522E5C}" destId="{50526A63-C141-4EA6-8568-355213E54156}" srcOrd="4" destOrd="0" parTransId="{A9D45947-42C1-43B2-B546-5FDFE62481FB}" sibTransId="{3D68B01B-580A-4BA9-AFD9-F57C4400A8E7}"/>
    <dgm:cxn modelId="{97862298-9FEA-4CE6-8642-920FD2B9460A}" srcId="{9F0C9234-DD69-45E9-BC53-880974522E5C}" destId="{44B466AE-FCCF-4CFE-9F01-EBCDF120F818}" srcOrd="3" destOrd="0" parTransId="{DCCB10D6-ACA0-460F-AAA8-5B9B9EF27030}" sibTransId="{6C1BAD7D-717D-41DE-8286-C172124B2DBB}"/>
    <dgm:cxn modelId="{CD36889E-26B2-488B-8AD1-6ABB9FB08AF5}" type="presOf" srcId="{70BAE39D-2586-4EAC-934C-09725ADC4892}" destId="{5C5F56F9-4C32-4D50-AD0C-5961768BAC24}" srcOrd="0" destOrd="3" presId="urn:microsoft.com/office/officeart/2005/8/layout/arrow2"/>
    <dgm:cxn modelId="{D5F45AA5-B6C2-4BC6-AAFA-DB4922C2642E}" srcId="{1DC715EF-AD7C-4779-98BD-9B7105CCAF19}" destId="{9A245829-BA4E-48AF-A73E-B3A510D46A6C}" srcOrd="0" destOrd="0" parTransId="{C17112FE-CACC-4CD3-B7D6-F603396EB754}" sibTransId="{E5484EF4-845E-4EED-934C-4066378347CF}"/>
    <dgm:cxn modelId="{B68578AA-3A6F-4424-88BD-15BFD847F430}" type="presOf" srcId="{C2CF196C-056C-4B1A-8ECC-C1F9F40616DC}" destId="{87C2E769-3016-4545-A05C-EDF11E39C4D1}" srcOrd="0" destOrd="4" presId="urn:microsoft.com/office/officeart/2005/8/layout/arrow2"/>
    <dgm:cxn modelId="{307DBBB3-B5E3-40DC-8B84-623EBD5FA070}" srcId="{70BAE39D-2586-4EAC-934C-09725ADC4892}" destId="{E49AFE21-E691-4C3B-B869-173E3255967F}" srcOrd="0" destOrd="0" parTransId="{DEB6D616-0E6E-4108-956E-B458438030EA}" sibTransId="{86BC2E4A-B6CF-4BFB-8400-1CD73FE8FA17}"/>
    <dgm:cxn modelId="{C5C6B6BF-2C0A-4111-817B-CCC5C21C2F33}" srcId="{44B466AE-FCCF-4CFE-9F01-EBCDF120F818}" destId="{043D2C7D-0452-4259-B624-EBC2DE24E183}" srcOrd="0" destOrd="0" parTransId="{4E874352-5C64-4F87-8279-94CB0A5B086A}" sibTransId="{630CCE82-77D9-4E0A-8ED4-320970BEF699}"/>
    <dgm:cxn modelId="{C31253D7-21DF-4DD7-9585-98537DEA6B79}" type="presOf" srcId="{D984F4ED-938E-41EA-84C9-3B5A61D91AB5}" destId="{87258154-A64B-4595-A5A8-6C6AA433FC25}" srcOrd="0" destOrd="0" presId="urn:microsoft.com/office/officeart/2005/8/layout/arrow2"/>
    <dgm:cxn modelId="{89AACBEF-F239-4219-AF41-39D2C282E8C6}" type="presOf" srcId="{CE8915AF-ECC9-4D31-81A9-BBBC0DC4131A}" destId="{5C5F56F9-4C32-4D50-AD0C-5961768BAC24}" srcOrd="0" destOrd="0" presId="urn:microsoft.com/office/officeart/2005/8/layout/arrow2"/>
    <dgm:cxn modelId="{4EA0B4F6-FCCE-466D-A963-48AF787A18FF}" srcId="{CE8915AF-ECC9-4D31-81A9-BBBC0DC4131A}" destId="{1DC715EF-AD7C-4779-98BD-9B7105CCAF19}" srcOrd="0" destOrd="0" parTransId="{8F902092-63A9-4233-BA73-A8FDCAE96875}" sibTransId="{F0A9D38B-A2AE-4275-B307-3734FBD335A1}"/>
    <dgm:cxn modelId="{E69692BE-7774-4561-9ACB-ECB9669668AA}" type="presParOf" srcId="{9783860A-CC1B-49E2-972D-EECBECD97F8C}" destId="{679C0C77-8687-4DA5-A882-5C1A4B0599D0}" srcOrd="0" destOrd="0" presId="urn:microsoft.com/office/officeart/2005/8/layout/arrow2"/>
    <dgm:cxn modelId="{0D128F44-D61A-4EF7-85A5-0D05EF13DDB6}" type="presParOf" srcId="{9783860A-CC1B-49E2-972D-EECBECD97F8C}" destId="{5C57C02F-A560-4475-A434-F9D50E55B30B}" srcOrd="1" destOrd="0" presId="urn:microsoft.com/office/officeart/2005/8/layout/arrow2"/>
    <dgm:cxn modelId="{C086D801-D49C-4D60-B05D-07B2D69C468F}" type="presParOf" srcId="{5C57C02F-A560-4475-A434-F9D50E55B30B}" destId="{BC3DA3C1-D889-4082-BD3B-81FBA96ACEC0}" srcOrd="0" destOrd="0" presId="urn:microsoft.com/office/officeart/2005/8/layout/arrow2"/>
    <dgm:cxn modelId="{BBA38702-981B-4A86-B246-A55F13160F97}" type="presParOf" srcId="{5C57C02F-A560-4475-A434-F9D50E55B30B}" destId="{1E78DD63-FD11-499A-AAEC-E75D066B296D}" srcOrd="1" destOrd="0" presId="urn:microsoft.com/office/officeart/2005/8/layout/arrow2"/>
    <dgm:cxn modelId="{207289B1-91DC-42C8-B345-BFDD035A1CF0}" type="presParOf" srcId="{5C57C02F-A560-4475-A434-F9D50E55B30B}" destId="{6AC8558C-B988-4242-A942-174679DD4003}" srcOrd="2" destOrd="0" presId="urn:microsoft.com/office/officeart/2005/8/layout/arrow2"/>
    <dgm:cxn modelId="{F95B1623-67D4-4E06-A5A7-1B43DEC8447A}" type="presParOf" srcId="{5C57C02F-A560-4475-A434-F9D50E55B30B}" destId="{87258154-A64B-4595-A5A8-6C6AA433FC25}" srcOrd="3" destOrd="0" presId="urn:microsoft.com/office/officeart/2005/8/layout/arrow2"/>
    <dgm:cxn modelId="{F396F01B-2DDD-48D1-BEE3-2A686EA4D5D0}" type="presParOf" srcId="{5C57C02F-A560-4475-A434-F9D50E55B30B}" destId="{D674A266-58E7-4C8D-BD73-C8C01549E55A}" srcOrd="4" destOrd="0" presId="urn:microsoft.com/office/officeart/2005/8/layout/arrow2"/>
    <dgm:cxn modelId="{A80306B2-5792-4BA2-A6DB-465D980A7D1B}" type="presParOf" srcId="{5C57C02F-A560-4475-A434-F9D50E55B30B}" destId="{5C5F56F9-4C32-4D50-AD0C-5961768BAC24}" srcOrd="5" destOrd="0" presId="urn:microsoft.com/office/officeart/2005/8/layout/arrow2"/>
    <dgm:cxn modelId="{62B74FA3-ABE1-412B-9B8F-472B4E96DBCA}" type="presParOf" srcId="{5C57C02F-A560-4475-A434-F9D50E55B30B}" destId="{5F2DABAD-8FCB-42C7-8952-58D06844384B}" srcOrd="6" destOrd="0" presId="urn:microsoft.com/office/officeart/2005/8/layout/arrow2"/>
    <dgm:cxn modelId="{DDF9C714-38FB-42ED-8C2D-0D51749995DA}" type="presParOf" srcId="{5C57C02F-A560-4475-A434-F9D50E55B30B}" destId="{87C2E769-3016-4545-A05C-EDF11E39C4D1}" srcOrd="7" destOrd="0" presId="urn:microsoft.com/office/officeart/2005/8/layout/arrow2"/>
    <dgm:cxn modelId="{E84A12F7-9DF7-4875-9870-3FA3EF22BC05}" type="presParOf" srcId="{5C57C02F-A560-4475-A434-F9D50E55B30B}" destId="{6DD2FCEE-15B3-44D8-A79F-5B5E6A0DFEFA}" srcOrd="8" destOrd="0" presId="urn:microsoft.com/office/officeart/2005/8/layout/arrow2"/>
    <dgm:cxn modelId="{A390E7E7-187B-4588-90A9-45E3142C48F4}" type="presParOf" srcId="{5C57C02F-A560-4475-A434-F9D50E55B30B}" destId="{A644F76B-6515-41B1-90D7-2DAECC57C49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0C77-8687-4DA5-A882-5C1A4B0599D0}">
      <dsp:nvSpPr>
        <dsp:cNvPr id="0" name=""/>
        <dsp:cNvSpPr/>
      </dsp:nvSpPr>
      <dsp:spPr>
        <a:xfrm>
          <a:off x="0" y="222933"/>
          <a:ext cx="8964488" cy="560280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DA3C1-D889-4082-BD3B-81FBA96ACEC0}">
      <dsp:nvSpPr>
        <dsp:cNvPr id="0" name=""/>
        <dsp:cNvSpPr/>
      </dsp:nvSpPr>
      <dsp:spPr>
        <a:xfrm>
          <a:off x="883002" y="4389179"/>
          <a:ext cx="206183" cy="206183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78DD63-FD11-499A-AAEC-E75D066B296D}">
      <dsp:nvSpPr>
        <dsp:cNvPr id="0" name=""/>
        <dsp:cNvSpPr/>
      </dsp:nvSpPr>
      <dsp:spPr>
        <a:xfrm>
          <a:off x="477283" y="4677569"/>
          <a:ext cx="1583443" cy="133346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5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1" kern="1200" dirty="0"/>
            <a:t>START</a:t>
          </a:r>
          <a:endParaRPr lang="zh-TW" altLang="en-US" sz="2800" b="1" kern="1200" dirty="0"/>
        </a:p>
      </dsp:txBody>
      <dsp:txXfrm>
        <a:off x="477283" y="4677569"/>
        <a:ext cx="1583443" cy="1333467"/>
      </dsp:txXfrm>
    </dsp:sp>
    <dsp:sp modelId="{6AC8558C-B988-4242-A942-174679DD4003}">
      <dsp:nvSpPr>
        <dsp:cNvPr id="0" name=""/>
        <dsp:cNvSpPr/>
      </dsp:nvSpPr>
      <dsp:spPr>
        <a:xfrm>
          <a:off x="1909122" y="3399993"/>
          <a:ext cx="322721" cy="322721"/>
        </a:xfrm>
        <a:prstGeom prst="ellipse">
          <a:avLst/>
        </a:prstGeom>
        <a:solidFill>
          <a:schemeClr val="accent2">
            <a:shade val="50000"/>
            <a:hueOff val="-268856"/>
            <a:satOff val="1486"/>
            <a:lumOff val="20288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58154-A64B-4595-A5A8-6C6AA433FC25}">
      <dsp:nvSpPr>
        <dsp:cNvPr id="0" name=""/>
        <dsp:cNvSpPr/>
      </dsp:nvSpPr>
      <dsp:spPr>
        <a:xfrm>
          <a:off x="1704575" y="3701096"/>
          <a:ext cx="1488105" cy="23475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03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怪獸攻擊</a:t>
          </a:r>
        </a:p>
      </dsp:txBody>
      <dsp:txXfrm>
        <a:off x="1704575" y="3701096"/>
        <a:ext cx="1488105" cy="2347575"/>
      </dsp:txXfrm>
    </dsp:sp>
    <dsp:sp modelId="{D674A266-58E7-4C8D-BD73-C8C01549E55A}">
      <dsp:nvSpPr>
        <dsp:cNvPr id="0" name=""/>
        <dsp:cNvSpPr/>
      </dsp:nvSpPr>
      <dsp:spPr>
        <a:xfrm>
          <a:off x="3433398" y="2461814"/>
          <a:ext cx="430295" cy="430295"/>
        </a:xfrm>
        <a:prstGeom prst="ellipse">
          <a:avLst/>
        </a:prstGeom>
        <a:solidFill>
          <a:schemeClr val="accent2">
            <a:shade val="50000"/>
            <a:hueOff val="-537713"/>
            <a:satOff val="2972"/>
            <a:lumOff val="40576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F56F9-4C32-4D50-AD0C-5961768BAC24}">
      <dsp:nvSpPr>
        <dsp:cNvPr id="0" name=""/>
        <dsp:cNvSpPr/>
      </dsp:nvSpPr>
      <dsp:spPr>
        <a:xfrm>
          <a:off x="3000053" y="2862267"/>
          <a:ext cx="2481687" cy="314877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005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選取色塊</a:t>
          </a:r>
          <a:endParaRPr lang="en-US" altLang="zh-TW" sz="2200" b="1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b="1" kern="1200" dirty="0"/>
            <a:t>射擊</a:t>
          </a:r>
          <a:endParaRPr lang="en-US" altLang="zh-TW" sz="2200" b="1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b="1" kern="1200" dirty="0"/>
            <a:t>單一顏色選取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RGB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三種色塊隨機出現</a:t>
          </a:r>
          <a:endParaRPr lang="zh-TW" altLang="en-US" sz="1600" b="0" kern="1200" dirty="0">
            <a:latin typeface="Gill Sans MT"/>
            <a:ea typeface="微軟正黑體" panose="020B0604030504040204" pitchFamily="34" charset="-120"/>
            <a:cs typeface="+mn-cs"/>
          </a:endParaRP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b="1" kern="1200" dirty="0"/>
            <a:t>混合顏色選取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選取</a:t>
          </a:r>
          <a:r>
            <a:rPr 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2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種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以上</a:t>
          </a:r>
          <a:r>
            <a:rPr 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顏色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進行混色</a:t>
          </a:r>
        </a:p>
      </dsp:txBody>
      <dsp:txXfrm>
        <a:off x="3000053" y="2862267"/>
        <a:ext cx="2481687" cy="3148776"/>
      </dsp:txXfrm>
    </dsp:sp>
    <dsp:sp modelId="{5F2DABAD-8FCB-42C7-8952-58D06844384B}">
      <dsp:nvSpPr>
        <dsp:cNvPr id="0" name=""/>
        <dsp:cNvSpPr/>
      </dsp:nvSpPr>
      <dsp:spPr>
        <a:xfrm>
          <a:off x="5100793" y="1793960"/>
          <a:ext cx="555798" cy="555798"/>
        </a:xfrm>
        <a:prstGeom prst="ellipse">
          <a:avLst/>
        </a:prstGeom>
        <a:solidFill>
          <a:schemeClr val="accent2">
            <a:shade val="50000"/>
            <a:hueOff val="-537713"/>
            <a:satOff val="2972"/>
            <a:lumOff val="40576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2E769-3016-4545-A05C-EDF11E39C4D1}">
      <dsp:nvSpPr>
        <dsp:cNvPr id="0" name=""/>
        <dsp:cNvSpPr/>
      </dsp:nvSpPr>
      <dsp:spPr>
        <a:xfrm>
          <a:off x="5147086" y="2287069"/>
          <a:ext cx="2625770" cy="375387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506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進行射擊</a:t>
          </a:r>
          <a:endParaRPr lang="en-US" altLang="zh-TW" sz="2300" b="1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b="1" kern="1200" dirty="0"/>
            <a:t>消滅怪獸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特殊怪獸，如</a:t>
          </a:r>
          <a:r>
            <a:rPr lang="en-US" altLang="zh-TW" sz="1600" b="0" kern="1200" dirty="0">
              <a:latin typeface="Gill Sans MT"/>
              <a:ea typeface="微軟正黑體" panose="020B0604030504040204" pitchFamily="34" charset="-120"/>
              <a:cs typeface="+mn-cs"/>
            </a:rPr>
            <a:t>:</a:t>
          </a:r>
          <a:r>
            <a:rPr lang="zh-TW" altLang="en-US" sz="1600" b="0" kern="1200" dirty="0">
              <a:latin typeface="Gill Sans MT"/>
              <a:ea typeface="微軟正黑體" panose="020B0604030504040204" pitchFamily="34" charset="-120"/>
              <a:cs typeface="+mn-cs"/>
            </a:rPr>
            <a:t>炸彈怪</a:t>
          </a:r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b="1" kern="1200" dirty="0"/>
            <a:t>被攻擊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/>
            <a:t>愛心減少，至</a:t>
          </a:r>
          <a:r>
            <a:rPr lang="en-US" altLang="zh-TW" sz="1600" b="0" kern="1200" dirty="0"/>
            <a:t>0</a:t>
          </a:r>
          <a:r>
            <a:rPr lang="zh-TW" altLang="en-US" sz="1600" b="0" kern="1200" dirty="0"/>
            <a:t>遊戲結束</a:t>
          </a:r>
        </a:p>
      </dsp:txBody>
      <dsp:txXfrm>
        <a:off x="5147086" y="2287069"/>
        <a:ext cx="2625770" cy="3753879"/>
      </dsp:txXfrm>
    </dsp:sp>
    <dsp:sp modelId="{6DD2FCEE-15B3-44D8-A79F-5B5E6A0DFEFA}">
      <dsp:nvSpPr>
        <dsp:cNvPr id="0" name=""/>
        <dsp:cNvSpPr/>
      </dsp:nvSpPr>
      <dsp:spPr>
        <a:xfrm>
          <a:off x="6817493" y="1347976"/>
          <a:ext cx="708194" cy="708194"/>
        </a:xfrm>
        <a:prstGeom prst="ellipse">
          <a:avLst/>
        </a:prstGeom>
        <a:solidFill>
          <a:schemeClr val="accent2">
            <a:shade val="50000"/>
            <a:hueOff val="-268856"/>
            <a:satOff val="1486"/>
            <a:lumOff val="20288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4F76B-6515-41B1-90D7-2DAECC57C497}">
      <dsp:nvSpPr>
        <dsp:cNvPr id="0" name=""/>
        <dsp:cNvSpPr/>
      </dsp:nvSpPr>
      <dsp:spPr>
        <a:xfrm>
          <a:off x="7171590" y="1702074"/>
          <a:ext cx="1792897" cy="412366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5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>
              <a:latin typeface="Gill Sans MT"/>
              <a:ea typeface="微軟正黑體" panose="020B0604030504040204" pitchFamily="34" charset="-120"/>
              <a:cs typeface="+mn-cs"/>
            </a:rPr>
            <a:t>結束一輪</a:t>
          </a:r>
          <a:endParaRPr lang="zh-TW" altLang="en-US" sz="2300" b="1" kern="1200" dirty="0">
            <a:latin typeface="Gill Sans MT"/>
            <a:ea typeface="微軟正黑體" panose="020B0604030504040204" pitchFamily="34" charset="-120"/>
            <a:cs typeface="+mn-cs"/>
          </a:endParaRPr>
        </a:p>
      </dsp:txBody>
      <dsp:txXfrm>
        <a:off x="7171590" y="1702074"/>
        <a:ext cx="1792897" cy="4123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A1226-CCEB-4925-A0E9-44BD2CE2F3C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5803-A1C1-4BD9-AAFB-45693AC00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2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DA3F7-1352-40C7-BE63-06B2DBAE7C66}" type="datetimeFigureOut">
              <a:rPr lang="zh-TW" altLang="en-US" smtClean="0"/>
              <a:t>2017/11/27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1A759-8F1F-4C6E-989B-EF4070145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759-8F1F-4C6E-989B-EF40701452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759-8F1F-4C6E-989B-EF40701452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759-8F1F-4C6E-989B-EF40701452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1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759-8F1F-4C6E-989B-EF40701452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004048" y="6374854"/>
            <a:ext cx="457200" cy="476250"/>
          </a:xfrm>
        </p:spPr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C090F9-EFB6-450D-B9CD-DF951EEBA610}"/>
              </a:ext>
            </a:extLst>
          </p:cNvPr>
          <p:cNvGrpSpPr/>
          <p:nvPr userDrawn="1"/>
        </p:nvGrpSpPr>
        <p:grpSpPr>
          <a:xfrm>
            <a:off x="-1620688" y="-1611560"/>
            <a:ext cx="5112568" cy="5600047"/>
            <a:chOff x="-815927" y="-815922"/>
            <a:chExt cx="2686934" cy="2943131"/>
          </a:xfrm>
        </p:grpSpPr>
        <p:sp>
          <p:nvSpPr>
            <p:cNvPr id="11" name="圓形圖 6">
              <a:extLst>
                <a:ext uri="{FF2B5EF4-FFF2-40B4-BE49-F238E27FC236}">
                  <a16:creationId xmlns:a16="http://schemas.microsoft.com/office/drawing/2014/main" id="{F23A6B15-4179-4C66-95F3-AADE37B8821F}"/>
                </a:ext>
              </a:extLst>
            </p:cNvPr>
            <p:cNvSpPr/>
            <p:nvPr userDrawn="1"/>
          </p:nvSpPr>
          <p:spPr>
            <a:xfrm>
              <a:off x="-815927" y="-815922"/>
              <a:ext cx="1638887" cy="1638887"/>
            </a:xfrm>
            <a:prstGeom prst="pie">
              <a:avLst>
                <a:gd name="adj1" fmla="val 0"/>
                <a:gd name="adj2" fmla="val 5402120"/>
              </a:avLst>
            </a:prstGeom>
            <a:solidFill>
              <a:schemeClr val="bg2">
                <a:tint val="18000"/>
                <a:satMod val="220000"/>
                <a:alpha val="33000"/>
              </a:schemeClr>
            </a:solidFill>
            <a:ln w="3175" cap="rnd" cmpd="sng" algn="ctr">
              <a:solidFill>
                <a:schemeClr val="bg2">
                  <a:shade val="70000"/>
                  <a:satMod val="200000"/>
                  <a:alpha val="100000"/>
                </a:schemeClr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062B83B-2A28-4044-AC9D-3559415EC723}"/>
                </a:ext>
              </a:extLst>
            </p:cNvPr>
            <p:cNvSpPr/>
            <p:nvPr userDrawn="1"/>
          </p:nvSpPr>
          <p:spPr>
            <a:xfrm>
              <a:off x="168816" y="21102"/>
              <a:ext cx="1702191" cy="1702191"/>
            </a:xfrm>
            <a:prstGeom prst="ellipse">
              <a:avLst/>
            </a:prstGeom>
            <a:noFill/>
            <a:ln w="27305" cap="rnd" cmpd="sng" algn="ctr">
              <a:solidFill>
                <a:schemeClr val="bg2">
                  <a:tint val="45000"/>
                  <a:satMod val="325000"/>
                  <a:alpha val="100000"/>
                </a:schemeClr>
              </a:solidFill>
              <a:prstDash val="solid"/>
            </a:ln>
            <a:effectLst>
              <a:outerShdw blurRad="25400" dist="25400" dir="5400000" algn="tl" rotWithShape="0">
                <a:schemeClr val="bg2">
                  <a:shade val="50000"/>
                  <a:satMod val="150000"/>
                  <a:alpha val="8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3" name="甜甜圈 10">
              <a:extLst>
                <a:ext uri="{FF2B5EF4-FFF2-40B4-BE49-F238E27FC236}">
                  <a16:creationId xmlns:a16="http://schemas.microsoft.com/office/drawing/2014/main" id="{9AF34097-B1C7-41B0-BF3D-6BD43C49A4F7}"/>
                </a:ext>
              </a:extLst>
            </p:cNvPr>
            <p:cNvSpPr/>
            <p:nvPr userDrawn="1"/>
          </p:nvSpPr>
          <p:spPr>
            <a:xfrm rot="2315675">
              <a:off x="464387" y="1024585"/>
              <a:ext cx="1125717" cy="1102624"/>
            </a:xfrm>
            <a:prstGeom prst="donut">
              <a:avLst>
                <a:gd name="adj" fmla="val 11833"/>
              </a:avLst>
            </a:prstGeom>
            <a:gradFill rotWithShape="1">
              <a:gsLst>
                <a:gs pos="0">
                  <a:schemeClr val="bg2">
                    <a:tint val="10000"/>
                    <a:shade val="99000"/>
                    <a:satMod val="355000"/>
                    <a:alpha val="70000"/>
                  </a:schemeClr>
                </a:gs>
                <a:gs pos="70000">
                  <a:schemeClr val="bg2">
                    <a:tint val="6000"/>
                    <a:shade val="100000"/>
                    <a:satMod val="400000"/>
                    <a:alpha val="55000"/>
                  </a:schemeClr>
                </a:gs>
                <a:gs pos="100000">
                  <a:schemeClr val="bg2">
                    <a:tint val="100000"/>
                    <a:shade val="75000"/>
                    <a:satMod val="370000"/>
                    <a:alpha val="60000"/>
                  </a:schemeClr>
                </a:gs>
              </a:gsLst>
              <a:path path="circle">
                <a:fillToRect l="-407500" t="-50000" r="507500" b="150000"/>
              </a:path>
            </a:gradFill>
            <a:ln w="7350" cap="rnd" cmpd="sng" algn="ctr">
              <a:solidFill>
                <a:schemeClr val="bg2">
                  <a:shade val="60000"/>
                  <a:satMod val="220000"/>
                  <a:alpha val="100000"/>
                </a:schemeClr>
              </a:solidFill>
              <a:prstDash val="solid"/>
            </a:ln>
            <a:effectLst>
              <a:outerShdw blurRad="12700" dist="15000" dir="4500000" algn="tl" rotWithShape="0">
                <a:schemeClr val="bg2">
                  <a:shade val="10000"/>
                  <a:satMod val="200000"/>
                  <a:alpha val="3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979180" y="6362278"/>
            <a:ext cx="2133600" cy="476250"/>
          </a:xfrm>
          <a:prstGeom prst="rect">
            <a:avLst/>
          </a:prstGeom>
        </p:spPr>
        <p:txBody>
          <a:bodyPr/>
          <a:lstStyle/>
          <a:p>
            <a:fld id="{F5522A7B-50B4-4D87-B7D2-45D4010EF0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D9D2A2-2096-4CBE-A6AB-252CCC531B5F}"/>
              </a:ext>
            </a:extLst>
          </p:cNvPr>
          <p:cNvGrpSpPr/>
          <p:nvPr userDrawn="1"/>
        </p:nvGrpSpPr>
        <p:grpSpPr>
          <a:xfrm>
            <a:off x="-815927" y="-815922"/>
            <a:ext cx="2686934" cy="2973623"/>
            <a:chOff x="-815927" y="-815922"/>
            <a:chExt cx="2686934" cy="2973623"/>
          </a:xfrm>
        </p:grpSpPr>
        <p:sp>
          <p:nvSpPr>
            <p:cNvPr id="9" name="圓形圖 6">
              <a:extLst>
                <a:ext uri="{FF2B5EF4-FFF2-40B4-BE49-F238E27FC236}">
                  <a16:creationId xmlns:a16="http://schemas.microsoft.com/office/drawing/2014/main" id="{086748E1-D1F4-4923-B631-A1D698D1C37E}"/>
                </a:ext>
              </a:extLst>
            </p:cNvPr>
            <p:cNvSpPr/>
            <p:nvPr/>
          </p:nvSpPr>
          <p:spPr>
            <a:xfrm>
              <a:off x="-815927" y="-815922"/>
              <a:ext cx="1638887" cy="1638887"/>
            </a:xfrm>
            <a:prstGeom prst="pie">
              <a:avLst>
                <a:gd name="adj1" fmla="val 0"/>
                <a:gd name="adj2" fmla="val 5402120"/>
              </a:avLst>
            </a:prstGeom>
            <a:solidFill>
              <a:schemeClr val="bg2">
                <a:tint val="18000"/>
                <a:satMod val="220000"/>
                <a:alpha val="33000"/>
              </a:schemeClr>
            </a:solidFill>
            <a:ln w="3175" cap="rnd" cmpd="sng" algn="ctr">
              <a:solidFill>
                <a:schemeClr val="bg2">
                  <a:shade val="70000"/>
                  <a:satMod val="200000"/>
                  <a:alpha val="100000"/>
                </a:schemeClr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9115B0D-E6B8-4190-9881-C5D196F483CE}"/>
                </a:ext>
              </a:extLst>
            </p:cNvPr>
            <p:cNvSpPr/>
            <p:nvPr/>
          </p:nvSpPr>
          <p:spPr>
            <a:xfrm>
              <a:off x="168816" y="21102"/>
              <a:ext cx="1702191" cy="1702191"/>
            </a:xfrm>
            <a:prstGeom prst="ellipse">
              <a:avLst/>
            </a:prstGeom>
            <a:noFill/>
            <a:ln w="27305" cap="rnd" cmpd="sng" algn="ctr">
              <a:solidFill>
                <a:schemeClr val="bg2">
                  <a:tint val="45000"/>
                  <a:satMod val="325000"/>
                  <a:alpha val="100000"/>
                </a:schemeClr>
              </a:solidFill>
              <a:prstDash val="solid"/>
            </a:ln>
            <a:effectLst>
              <a:outerShdw blurRad="25400" dist="25400" dir="5400000" algn="tl" rotWithShape="0">
                <a:schemeClr val="bg2">
                  <a:shade val="50000"/>
                  <a:satMod val="150000"/>
                  <a:alpha val="8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1" name="甜甜圈 10">
              <a:extLst>
                <a:ext uri="{FF2B5EF4-FFF2-40B4-BE49-F238E27FC236}">
                  <a16:creationId xmlns:a16="http://schemas.microsoft.com/office/drawing/2014/main" id="{51E2851D-4B66-4099-8AE2-7A39AB13CB28}"/>
                </a:ext>
              </a:extLst>
            </p:cNvPr>
            <p:cNvSpPr/>
            <p:nvPr/>
          </p:nvSpPr>
          <p:spPr>
            <a:xfrm rot="2315675">
              <a:off x="182881" y="1055077"/>
              <a:ext cx="1125717" cy="1102624"/>
            </a:xfrm>
            <a:prstGeom prst="donut">
              <a:avLst>
                <a:gd name="adj" fmla="val 11833"/>
              </a:avLst>
            </a:prstGeom>
            <a:gradFill rotWithShape="1">
              <a:gsLst>
                <a:gs pos="0">
                  <a:schemeClr val="bg2">
                    <a:tint val="10000"/>
                    <a:shade val="99000"/>
                    <a:satMod val="355000"/>
                    <a:alpha val="70000"/>
                  </a:schemeClr>
                </a:gs>
                <a:gs pos="70000">
                  <a:schemeClr val="bg2">
                    <a:tint val="6000"/>
                    <a:shade val="100000"/>
                    <a:satMod val="400000"/>
                    <a:alpha val="55000"/>
                  </a:schemeClr>
                </a:gs>
                <a:gs pos="100000">
                  <a:schemeClr val="bg2">
                    <a:tint val="100000"/>
                    <a:shade val="75000"/>
                    <a:satMod val="370000"/>
                    <a:alpha val="60000"/>
                  </a:schemeClr>
                </a:gs>
              </a:gsLst>
              <a:path path="circle">
                <a:fillToRect l="-407500" t="-50000" r="507500" b="150000"/>
              </a:path>
            </a:gradFill>
            <a:ln w="7350" cap="rnd" cmpd="sng" algn="ctr">
              <a:solidFill>
                <a:schemeClr val="bg2">
                  <a:shade val="60000"/>
                  <a:satMod val="220000"/>
                  <a:alpha val="100000"/>
                </a:schemeClr>
              </a:solidFill>
              <a:prstDash val="solid"/>
            </a:ln>
            <a:effectLst>
              <a:outerShdw blurRad="12700" dist="15000" dir="4500000" algn="tl" rotWithShape="0">
                <a:schemeClr val="bg2">
                  <a:shade val="10000"/>
                  <a:satMod val="200000"/>
                  <a:alpha val="3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2559212" y="188640"/>
            <a:ext cx="5040560" cy="864096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Colorful Raider</a:t>
            </a:r>
            <a:endParaRPr lang="zh-TW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14B058E-2C8B-422A-9DA3-8D85E9E19E02}"/>
              </a:ext>
            </a:extLst>
          </p:cNvPr>
          <p:cNvGrpSpPr/>
          <p:nvPr userDrawn="1"/>
        </p:nvGrpSpPr>
        <p:grpSpPr>
          <a:xfrm>
            <a:off x="-815927" y="-815922"/>
            <a:ext cx="2686934" cy="2973623"/>
            <a:chOff x="-815927" y="-815922"/>
            <a:chExt cx="2686934" cy="2973623"/>
          </a:xfrm>
        </p:grpSpPr>
        <p:sp>
          <p:nvSpPr>
            <p:cNvPr id="7" name="圓形圖 6"/>
            <p:cNvSpPr/>
            <p:nvPr/>
          </p:nvSpPr>
          <p:spPr>
            <a:xfrm>
              <a:off x="-815927" y="-815922"/>
              <a:ext cx="1638887" cy="1638887"/>
            </a:xfrm>
            <a:prstGeom prst="pie">
              <a:avLst>
                <a:gd name="adj1" fmla="val 0"/>
                <a:gd name="adj2" fmla="val 5402120"/>
              </a:avLst>
            </a:prstGeom>
            <a:solidFill>
              <a:schemeClr val="bg2">
                <a:tint val="18000"/>
                <a:satMod val="220000"/>
                <a:alpha val="33000"/>
              </a:schemeClr>
            </a:solidFill>
            <a:ln w="3175" cap="rnd" cmpd="sng" algn="ctr">
              <a:solidFill>
                <a:schemeClr val="bg2">
                  <a:shade val="70000"/>
                  <a:satMod val="200000"/>
                  <a:alpha val="100000"/>
                </a:schemeClr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68816" y="21102"/>
              <a:ext cx="1702191" cy="1702191"/>
            </a:xfrm>
            <a:prstGeom prst="ellipse">
              <a:avLst/>
            </a:prstGeom>
            <a:noFill/>
            <a:ln w="27305" cap="rnd" cmpd="sng" algn="ctr">
              <a:solidFill>
                <a:schemeClr val="bg2">
                  <a:tint val="45000"/>
                  <a:satMod val="325000"/>
                  <a:alpha val="100000"/>
                </a:schemeClr>
              </a:solidFill>
              <a:prstDash val="solid"/>
            </a:ln>
            <a:effectLst>
              <a:outerShdw blurRad="25400" dist="25400" dir="5400000" algn="tl" rotWithShape="0">
                <a:schemeClr val="bg2">
                  <a:shade val="50000"/>
                  <a:satMod val="150000"/>
                  <a:alpha val="8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1" name="甜甜圈 10"/>
            <p:cNvSpPr/>
            <p:nvPr/>
          </p:nvSpPr>
          <p:spPr>
            <a:xfrm rot="2315675">
              <a:off x="182881" y="1055077"/>
              <a:ext cx="1125717" cy="1102624"/>
            </a:xfrm>
            <a:prstGeom prst="donut">
              <a:avLst>
                <a:gd name="adj" fmla="val 11833"/>
              </a:avLst>
            </a:prstGeom>
            <a:gradFill rotWithShape="1">
              <a:gsLst>
                <a:gs pos="0">
                  <a:schemeClr val="bg2">
                    <a:tint val="10000"/>
                    <a:shade val="99000"/>
                    <a:satMod val="355000"/>
                    <a:alpha val="70000"/>
                  </a:schemeClr>
                </a:gs>
                <a:gs pos="70000">
                  <a:schemeClr val="bg2">
                    <a:tint val="6000"/>
                    <a:shade val="100000"/>
                    <a:satMod val="400000"/>
                    <a:alpha val="55000"/>
                  </a:schemeClr>
                </a:gs>
                <a:gs pos="100000">
                  <a:schemeClr val="bg2">
                    <a:tint val="100000"/>
                    <a:shade val="75000"/>
                    <a:satMod val="370000"/>
                    <a:alpha val="60000"/>
                  </a:schemeClr>
                </a:gs>
              </a:gsLst>
              <a:path path="circle">
                <a:fillToRect l="-407500" t="-50000" r="507500" b="150000"/>
              </a:path>
            </a:gradFill>
            <a:ln w="7350" cap="rnd" cmpd="sng" algn="ctr">
              <a:solidFill>
                <a:schemeClr val="bg2">
                  <a:shade val="60000"/>
                  <a:satMod val="220000"/>
                  <a:alpha val="100000"/>
                </a:schemeClr>
              </a:solidFill>
              <a:prstDash val="solid"/>
            </a:ln>
            <a:effectLst>
              <a:outerShdw blurRad="12700" dist="15000" dir="4500000" algn="tl" rotWithShape="0">
                <a:schemeClr val="bg2">
                  <a:shade val="10000"/>
                  <a:satMod val="200000"/>
                  <a:alpha val="3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3203848" y="6373397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CEDE9C-8351-4399-96C4-F7963C2797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4211960" y="4221088"/>
            <a:ext cx="4824536" cy="2409280"/>
          </a:xfrm>
          <a:prstGeom prst="roundRect">
            <a:avLst>
              <a:gd name="adj" fmla="val 3324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/>
          </a:p>
          <a:p>
            <a:r>
              <a:rPr lang="zh-TW" altLang="en-US" b="1" dirty="0"/>
              <a:t>指導老師</a:t>
            </a:r>
            <a:r>
              <a:rPr lang="en-US" altLang="zh-TW" b="1" dirty="0"/>
              <a:t>:</a:t>
            </a:r>
            <a:r>
              <a:rPr lang="zh-TW" altLang="en-US" b="1" dirty="0"/>
              <a:t> 李嘉紘 教授</a:t>
            </a:r>
            <a:endParaRPr lang="en-US" altLang="zh-TW" b="1" dirty="0"/>
          </a:p>
          <a:p>
            <a:r>
              <a:rPr lang="zh-TW" altLang="en-US" b="1" dirty="0"/>
              <a:t>組員：</a:t>
            </a:r>
            <a:endParaRPr lang="en-US" altLang="zh-TW" b="1" dirty="0"/>
          </a:p>
          <a:p>
            <a:pPr algn="ctr"/>
            <a:r>
              <a:rPr lang="en-US" altLang="zh-TW" b="1" dirty="0"/>
              <a:t>0424007	</a:t>
            </a:r>
            <a:r>
              <a:rPr lang="zh-TW" altLang="en-US" b="1" dirty="0"/>
              <a:t>蘇宇謙</a:t>
            </a:r>
            <a:endParaRPr lang="en-US" altLang="zh-TW" b="1" dirty="0"/>
          </a:p>
          <a:p>
            <a:pPr algn="ctr"/>
            <a:r>
              <a:rPr lang="en-US" altLang="zh-TW" b="1" dirty="0"/>
              <a:t>0424005	</a:t>
            </a:r>
            <a:r>
              <a:rPr lang="zh-TW" altLang="en-US" b="1" dirty="0"/>
              <a:t>蕭宜宸</a:t>
            </a:r>
            <a:endParaRPr lang="en-US" altLang="zh-TW" b="1" dirty="0"/>
          </a:p>
          <a:p>
            <a:pPr algn="ctr"/>
            <a:r>
              <a:rPr lang="en-US" altLang="zh-TW" b="1" dirty="0"/>
              <a:t>0424011	</a:t>
            </a:r>
            <a:r>
              <a:rPr lang="zh-TW" altLang="en-US" b="1" dirty="0"/>
              <a:t>陳俞宏</a:t>
            </a:r>
            <a:endParaRPr lang="en-US" altLang="zh-TW" b="1" dirty="0"/>
          </a:p>
          <a:p>
            <a:pPr algn="ctr"/>
            <a:r>
              <a:rPr lang="en-US" altLang="zh-TW" b="1" dirty="0"/>
              <a:t>0424075</a:t>
            </a:r>
            <a:r>
              <a:rPr lang="zh-TW" altLang="en-US" b="1" dirty="0"/>
              <a:t> 王柏仕</a:t>
            </a:r>
            <a:endParaRPr lang="en-US" altLang="zh-TW" b="1" dirty="0"/>
          </a:p>
          <a:p>
            <a:pPr algn="ctr"/>
            <a:r>
              <a:rPr lang="en-US" altLang="zh-TW" b="1" dirty="0"/>
              <a:t>0424091	</a:t>
            </a:r>
            <a:r>
              <a:rPr lang="zh-TW" altLang="en-US" b="1" dirty="0"/>
              <a:t>廖信傑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0" y="1772816"/>
            <a:ext cx="9162187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Colorful Raider</a:t>
            </a:r>
            <a:endParaRPr lang="zh-TW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503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947F97-FE4D-41EA-B0B2-7C7623BF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A7B-50B4-4D87-B7D2-45D4010EF0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1CEE9F-E1C9-4CC7-A2BA-75AAEF86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66F5DE-4D02-417A-A7D7-4C402F6DAE2F}"/>
              </a:ext>
            </a:extLst>
          </p:cNvPr>
          <p:cNvSpPr txBox="1"/>
          <p:nvPr/>
        </p:nvSpPr>
        <p:spPr>
          <a:xfrm>
            <a:off x="-69777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進度規劃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4F8B2A-3BDF-495F-AC44-E3BE3188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4787203" cy="485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B361C6-67E7-4F4B-AA25-CE311718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0499"/>
            <a:ext cx="6612794" cy="6701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592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3B4BC2-B918-48C4-912D-7B0A2637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A7B-50B4-4D87-B7D2-45D4010EF0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C78DA8-A0CE-4541-B62A-F94E713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F7FA9A-43C4-49AA-A4C5-219295643359}"/>
              </a:ext>
            </a:extLst>
          </p:cNvPr>
          <p:cNvSpPr/>
          <p:nvPr/>
        </p:nvSpPr>
        <p:spPr>
          <a:xfrm>
            <a:off x="2267744" y="116632"/>
            <a:ext cx="5472608" cy="1152128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End</a:t>
            </a:r>
            <a:endParaRPr lang="zh-TW" altLang="en-US" sz="6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C6E4EC70-D813-481D-A2F1-9A8052EAAC8E}"/>
              </a:ext>
            </a:extLst>
          </p:cNvPr>
          <p:cNvSpPr/>
          <p:nvPr/>
        </p:nvSpPr>
        <p:spPr>
          <a:xfrm>
            <a:off x="395536" y="2420888"/>
            <a:ext cx="8496944" cy="3456384"/>
          </a:xfrm>
          <a:prstGeom prst="wedgeEllipseCallout">
            <a:avLst>
              <a:gd name="adj1" fmla="val 26888"/>
              <a:gd name="adj2" fmla="val -77923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attention </a:t>
            </a:r>
            <a:r>
              <a:rPr lang="en-US" altLang="zh-TW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8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69777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目 錄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835696" y="1412776"/>
            <a:ext cx="6062610" cy="4739816"/>
            <a:chOff x="2627784" y="2240868"/>
            <a:chExt cx="4393586" cy="3240360"/>
          </a:xfrm>
        </p:grpSpPr>
        <p:grpSp>
          <p:nvGrpSpPr>
            <p:cNvPr id="5" name="群組 4"/>
            <p:cNvGrpSpPr/>
            <p:nvPr/>
          </p:nvGrpSpPr>
          <p:grpSpPr>
            <a:xfrm>
              <a:off x="2627784" y="2240868"/>
              <a:ext cx="4393586" cy="720080"/>
              <a:chOff x="2179472" y="2060848"/>
              <a:chExt cx="4393586" cy="72008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771799" y="2240868"/>
                <a:ext cx="3801259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200" dirty="0">
                    <a:latin typeface="王漢宗中行書繁" panose="02000500000000000000" pitchFamily="2" charset="-120"/>
                    <a:ea typeface="王漢宗中行書繁" panose="02000500000000000000" pitchFamily="2" charset="-120"/>
                  </a:rPr>
                  <a:t>介 面 展 示</a:t>
                </a: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2179472" y="2060848"/>
                <a:ext cx="736344" cy="720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627784" y="3080961"/>
              <a:ext cx="4393586" cy="720080"/>
              <a:chOff x="2179472" y="2060848"/>
              <a:chExt cx="4393586" cy="72008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71799" y="2240868"/>
                <a:ext cx="3801259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200" dirty="0">
                    <a:latin typeface="王漢宗中行書繁" panose="02000500000000000000" pitchFamily="2" charset="-120"/>
                    <a:ea typeface="王漢宗中行書繁" panose="02000500000000000000" pitchFamily="2" charset="-120"/>
                  </a:rPr>
                  <a:t>模 組 展 示</a:t>
                </a: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179472" y="2060848"/>
                <a:ext cx="736344" cy="720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627784" y="3921054"/>
              <a:ext cx="4393586" cy="720080"/>
              <a:chOff x="2179472" y="2060848"/>
              <a:chExt cx="4393586" cy="72008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771799" y="2240868"/>
                <a:ext cx="3801259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200" dirty="0">
                    <a:latin typeface="王漢宗中行書繁" panose="02000500000000000000" pitchFamily="2" charset="-120"/>
                    <a:ea typeface="王漢宗中行書繁" panose="02000500000000000000" pitchFamily="2" charset="-120"/>
                  </a:rPr>
                  <a:t>操 作 說 明</a:t>
                </a: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2179472" y="2060848"/>
                <a:ext cx="736344" cy="720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2627784" y="4761148"/>
              <a:ext cx="4393586" cy="720080"/>
              <a:chOff x="2179472" y="2060848"/>
              <a:chExt cx="4393586" cy="72008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771799" y="2240868"/>
                <a:ext cx="3801259" cy="3600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200" dirty="0">
                    <a:latin typeface="王漢宗中行書繁" panose="02000500000000000000" pitchFamily="2" charset="-120"/>
                    <a:ea typeface="王漢宗中行書繁" panose="02000500000000000000" pitchFamily="2" charset="-120"/>
                  </a:rPr>
                  <a:t>進 度 規 劃</a:t>
                </a: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2179472" y="2060848"/>
                <a:ext cx="736344" cy="7200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</p:grpSp>
      </p:grp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27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C8F984B-DBDE-43D2-ACB8-C90B5B6A3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8760"/>
            <a:ext cx="5616624" cy="525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-69776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介面展示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106416" y="1988840"/>
            <a:ext cx="1521368" cy="720080"/>
          </a:xfrm>
          <a:prstGeom prst="roundRect">
            <a:avLst>
              <a:gd name="adj" fmla="val 4114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主選單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7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C8F984B-DBDE-43D2-ACB8-C90B5B6A3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80305"/>
            <a:ext cx="5610181" cy="52633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-69776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介面展示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106415" y="2060847"/>
            <a:ext cx="1522800" cy="720000"/>
          </a:xfrm>
          <a:prstGeom prst="roundRect">
            <a:avLst>
              <a:gd name="adj" fmla="val 411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說明</a:t>
            </a:r>
            <a:endParaRPr lang="en-US" altLang="zh-TW" sz="2600" b="1" dirty="0">
              <a:solidFill>
                <a:schemeClr val="tx1"/>
              </a:solidFill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頁面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2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C8F984B-DBDE-43D2-ACB8-C90B5B6A3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16" y="1268760"/>
            <a:ext cx="5616624" cy="524218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-69776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介面展示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038220" y="1988840"/>
            <a:ext cx="1522800" cy="720000"/>
          </a:xfrm>
          <a:prstGeom prst="roundRect">
            <a:avLst>
              <a:gd name="adj" fmla="val 411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遊戲</a:t>
            </a:r>
            <a:endParaRPr lang="en-US" altLang="zh-TW" sz="2600" b="1" dirty="0">
              <a:solidFill>
                <a:schemeClr val="tx1"/>
              </a:solidFill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畫面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996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-69776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模組展示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B5C1CB-A63A-46D6-A2DA-A1EFFE36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5547227" cy="518457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390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834DCB-86BC-471E-AA87-2CEC70B2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A7B-50B4-4D87-B7D2-45D4010EF0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EAF829E-0BDF-439D-81E2-05F7CD24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AC24CF56-BC11-4E2D-8DBF-6BA9A7383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640274"/>
              </p:ext>
            </p:extLst>
          </p:nvPr>
        </p:nvGraphicFramePr>
        <p:xfrm>
          <a:off x="179512" y="548680"/>
          <a:ext cx="8964488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B72A7B-A2B2-4DF6-9F5F-0723B777703D}"/>
              </a:ext>
            </a:extLst>
          </p:cNvPr>
          <p:cNvSpPr txBox="1"/>
          <p:nvPr/>
        </p:nvSpPr>
        <p:spPr>
          <a:xfrm>
            <a:off x="-64388" y="1628800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操作說明</a:t>
            </a:r>
          </a:p>
        </p:txBody>
      </p:sp>
    </p:spTree>
    <p:extLst>
      <p:ext uri="{BB962C8B-B14F-4D97-AF65-F5344CB8AC3E}">
        <p14:creationId xmlns:p14="http://schemas.microsoft.com/office/powerpoint/2010/main" val="1128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C0C77-8687-4DA5-A882-5C1A4B05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79C0C77-8687-4DA5-A882-5C1A4B0599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79C0C77-8687-4DA5-A882-5C1A4B05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679C0C77-8687-4DA5-A882-5C1A4B059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3DA3C1-D889-4082-BD3B-81FBA96A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C3DA3C1-D889-4082-BD3B-81FBA96AC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C3DA3C1-D889-4082-BD3B-81FBA96A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BC3DA3C1-D889-4082-BD3B-81FBA96A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78DD63-FD11-499A-AAEC-E75D066B2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1E78DD63-FD11-499A-AAEC-E75D066B2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E78DD63-FD11-499A-AAEC-E75D066B2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E78DD63-FD11-499A-AAEC-E75D066B2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C8558C-B988-4242-A942-174679DD4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AC8558C-B988-4242-A942-174679DD4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6AC8558C-B988-4242-A942-174679DD4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AC8558C-B988-4242-A942-174679DD4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258154-A64B-4595-A5A8-6C6AA433F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7258154-A64B-4595-A5A8-6C6AA433F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7258154-A64B-4595-A5A8-6C6AA433F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7258154-A64B-4595-A5A8-6C6AA433F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4A266-58E7-4C8D-BD73-C8C01549E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674A266-58E7-4C8D-BD73-C8C01549E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D674A266-58E7-4C8D-BD73-C8C01549E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D674A266-58E7-4C8D-BD73-C8C01549E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5F56F9-4C32-4D50-AD0C-5961768B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C5F56F9-4C32-4D50-AD0C-5961768BA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C5F56F9-4C32-4D50-AD0C-5961768B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C5F56F9-4C32-4D50-AD0C-5961768BA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2DABAD-8FCB-42C7-8952-58D068443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5F2DABAD-8FCB-42C7-8952-58D0684438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5F2DABAD-8FCB-42C7-8952-58D068443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5F2DABAD-8FCB-42C7-8952-58D068443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C2E769-3016-4545-A05C-EDF11E39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87C2E769-3016-4545-A05C-EDF11E39C4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87C2E769-3016-4545-A05C-EDF11E39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7C2E769-3016-4545-A05C-EDF11E39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D2FCEE-15B3-44D8-A79F-5B5E6A0D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6DD2FCEE-15B3-44D8-A79F-5B5E6A0DF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6DD2FCEE-15B3-44D8-A79F-5B5E6A0D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6DD2FCEE-15B3-44D8-A79F-5B5E6A0D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44F76B-6515-41B1-90D7-2DAECC57C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A644F76B-6515-41B1-90D7-2DAECC57C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A644F76B-6515-41B1-90D7-2DAECC57C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A644F76B-6515-41B1-90D7-2DAECC57C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-69777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進度規劃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C17AA4-A133-4173-81DE-008BB520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8" y="1373816"/>
            <a:ext cx="8032629" cy="430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9227CFF-BE8D-47AA-9E3D-0C380001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951"/>
            <a:ext cx="9144000" cy="4895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78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D3ADCE-D659-4A81-802A-B45A66B7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A7B-50B4-4D87-B7D2-45D4010EF0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1B7E01-E341-4729-B196-AB3B455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E9C-8351-4399-96C4-F7963C27973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50A5A8-0E33-4CA1-A097-E3998EE9AE46}"/>
              </a:ext>
            </a:extLst>
          </p:cNvPr>
          <p:cNvSpPr txBox="1"/>
          <p:nvPr/>
        </p:nvSpPr>
        <p:spPr>
          <a:xfrm>
            <a:off x="-69777" y="1844824"/>
            <a:ext cx="1107996" cy="324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6000" dirty="0"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進度規劃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6254CA-620E-4FA9-816C-C4C1BF7C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9" y="1268761"/>
            <a:ext cx="8047369" cy="4392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81A869-08B6-432D-AC74-AE2357CB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" y="1268759"/>
            <a:ext cx="9084743" cy="4958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2950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</TotalTime>
  <Words>129</Words>
  <Application>Microsoft Office PowerPoint</Application>
  <PresentationFormat>如螢幕大小 (4:3)</PresentationFormat>
  <Paragraphs>61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Calibri</vt:lpstr>
      <vt:lpstr>微軟正黑體</vt:lpstr>
      <vt:lpstr>新細明體</vt:lpstr>
      <vt:lpstr>王漢宗中行書繁</vt:lpstr>
      <vt:lpstr>Gill Sans MT</vt:lpstr>
      <vt:lpstr>Wingdings 2</vt:lpstr>
      <vt:lpstr>Wingdings</vt:lpstr>
      <vt:lpstr>Verdana</vt:lpstr>
      <vt:lpstr>夏至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員林家商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員林家商</dc:creator>
  <cp:lastModifiedBy>蕭宜宸</cp:lastModifiedBy>
  <cp:revision>35</cp:revision>
  <dcterms:created xsi:type="dcterms:W3CDTF">2012-12-26T06:04:13Z</dcterms:created>
  <dcterms:modified xsi:type="dcterms:W3CDTF">2017-11-27T17:04:10Z</dcterms:modified>
</cp:coreProperties>
</file>