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6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64F41-A6B2-4EAE-8568-196C8ADB1FCC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E9A58722-6D05-45BE-BBEA-E384943B72DC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專案經理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B537CC0F-6F83-444D-BC5F-B0D6AC874727}" type="parTrans" cxnId="{DD893BB9-D58F-4EDE-99B3-BB3D828B7323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CF61591F-EE4C-4211-A441-61DB253E8241}" type="sibTrans" cxnId="{DD893BB9-D58F-4EDE-99B3-BB3D828B7323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FAA2973A-1741-4571-8B1D-0E0ADC09663C}">
      <dgm:prSet phldrT="[文字]"/>
      <dgm:spPr/>
      <dgm:t>
        <a:bodyPr vert="eaVert"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網頁介面設計師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D3C1D1AC-AD7F-4EEC-BB04-28F08874676B}" type="parTrans" cxnId="{E01D0166-7E96-4F85-8654-573EFE0BD56D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1EF89A84-7011-4B4C-9A45-AB809CF20BDF}" type="sibTrans" cxnId="{E01D0166-7E96-4F85-8654-573EFE0BD56D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51FD78B7-F03E-4A38-A591-EF8CF6138601}">
      <dgm:prSet phldrT="[文字]"/>
      <dgm:spPr/>
      <dgm:t>
        <a:bodyPr vert="eaVert"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資料庫管理師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0B73E2EE-ECC3-40BC-85CC-9073BF8EF5BD}" type="parTrans" cxnId="{7F474275-E789-46DF-B14C-387C803D904C}">
      <dgm:prSet/>
      <dgm:spPr/>
      <dgm:t>
        <a:bodyPr/>
        <a:lstStyle/>
        <a:p>
          <a:endParaRPr lang="zh-TW" altLang="en-US"/>
        </a:p>
      </dgm:t>
    </dgm:pt>
    <dgm:pt modelId="{53109188-FFB3-4E85-A7F6-88188957418C}" type="sibTrans" cxnId="{7F474275-E789-46DF-B14C-387C803D904C}">
      <dgm:prSet/>
      <dgm:spPr/>
      <dgm:t>
        <a:bodyPr/>
        <a:lstStyle/>
        <a:p>
          <a:endParaRPr lang="zh-TW" altLang="en-US"/>
        </a:p>
      </dgm:t>
    </dgm:pt>
    <dgm:pt modelId="{1E34D8FE-9E8C-4DBA-A39A-947E59775F55}">
      <dgm:prSet phldrT="[文字]"/>
      <dgm:spPr/>
      <dgm:t>
        <a:bodyPr vert="eaVert"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程式設計師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147EBBAA-47B3-4F2F-B862-A373C4B8BF4F}" type="parTrans" cxnId="{A81BE065-DD02-41DE-864F-3CDA031A2B28}">
      <dgm:prSet/>
      <dgm:spPr/>
      <dgm:t>
        <a:bodyPr/>
        <a:lstStyle/>
        <a:p>
          <a:endParaRPr lang="zh-TW" altLang="en-US"/>
        </a:p>
      </dgm:t>
    </dgm:pt>
    <dgm:pt modelId="{13F9A026-2965-490B-8FF5-1080048E3912}" type="sibTrans" cxnId="{A81BE065-DD02-41DE-864F-3CDA031A2B28}">
      <dgm:prSet/>
      <dgm:spPr/>
      <dgm:t>
        <a:bodyPr/>
        <a:lstStyle/>
        <a:p>
          <a:endParaRPr lang="zh-TW" altLang="en-US"/>
        </a:p>
      </dgm:t>
    </dgm:pt>
    <dgm:pt modelId="{FC1175F4-7EB7-4EC5-A9B4-08F06F779CE6}">
      <dgm:prSet phldrT="[文字]"/>
      <dgm:spPr/>
      <dgm:t>
        <a:bodyPr vert="eaVert"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企劃師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5D811856-9230-42CC-890E-CCAB217A2AA5}" type="parTrans" cxnId="{F6197448-E859-411C-8E7E-D982B3D6ABD9}">
      <dgm:prSet/>
      <dgm:spPr/>
      <dgm:t>
        <a:bodyPr/>
        <a:lstStyle/>
        <a:p>
          <a:endParaRPr lang="zh-TW" altLang="en-US"/>
        </a:p>
      </dgm:t>
    </dgm:pt>
    <dgm:pt modelId="{05BC1ADB-65A6-4B91-BB96-49884034CAFC}" type="sibTrans" cxnId="{F6197448-E859-411C-8E7E-D982B3D6ABD9}">
      <dgm:prSet/>
      <dgm:spPr/>
      <dgm:t>
        <a:bodyPr/>
        <a:lstStyle/>
        <a:p>
          <a:endParaRPr lang="zh-TW" altLang="en-US"/>
        </a:p>
      </dgm:t>
    </dgm:pt>
    <dgm:pt modelId="{9060BD5F-962F-44D2-AD8E-EFAC785893FE}" type="pres">
      <dgm:prSet presAssocID="{77A64F41-A6B2-4EAE-8568-196C8ADB1F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76BA3E-1FB9-4B35-B13D-1AA7DC3FAD01}" type="pres">
      <dgm:prSet presAssocID="{E9A58722-6D05-45BE-BBEA-E384943B72DC}" presName="hierRoot1" presStyleCnt="0">
        <dgm:presLayoutVars>
          <dgm:hierBranch val="init"/>
        </dgm:presLayoutVars>
      </dgm:prSet>
      <dgm:spPr/>
    </dgm:pt>
    <dgm:pt modelId="{28AB3866-F394-4C55-91FD-76D1903FEDD7}" type="pres">
      <dgm:prSet presAssocID="{E9A58722-6D05-45BE-BBEA-E384943B72DC}" presName="rootComposite1" presStyleCnt="0"/>
      <dgm:spPr/>
    </dgm:pt>
    <dgm:pt modelId="{79E146AD-9E7E-4538-B386-239662B20767}" type="pres">
      <dgm:prSet presAssocID="{E9A58722-6D05-45BE-BBEA-E384943B72DC}" presName="rootText1" presStyleLbl="node0" presStyleIdx="0" presStyleCnt="1">
        <dgm:presLayoutVars>
          <dgm:chPref val="3"/>
        </dgm:presLayoutVars>
      </dgm:prSet>
      <dgm:spPr/>
    </dgm:pt>
    <dgm:pt modelId="{4945569C-384B-4A17-A5D9-B0461BFE032E}" type="pres">
      <dgm:prSet presAssocID="{E9A58722-6D05-45BE-BBEA-E384943B72DC}" presName="rootConnector1" presStyleLbl="node1" presStyleIdx="0" presStyleCnt="0"/>
      <dgm:spPr/>
    </dgm:pt>
    <dgm:pt modelId="{83941529-4804-4238-98CF-4FD730113EE6}" type="pres">
      <dgm:prSet presAssocID="{E9A58722-6D05-45BE-BBEA-E384943B72DC}" presName="hierChild2" presStyleCnt="0"/>
      <dgm:spPr/>
    </dgm:pt>
    <dgm:pt modelId="{C4D8500E-99E9-4D96-BD47-4B2283B7FDFE}" type="pres">
      <dgm:prSet presAssocID="{D3C1D1AC-AD7F-4EEC-BB04-28F08874676B}" presName="Name37" presStyleLbl="parChTrans1D2" presStyleIdx="0" presStyleCnt="4"/>
      <dgm:spPr/>
    </dgm:pt>
    <dgm:pt modelId="{C3AB0C0F-5D51-4F00-BB3A-1C7BC98E6782}" type="pres">
      <dgm:prSet presAssocID="{FAA2973A-1741-4571-8B1D-0E0ADC09663C}" presName="hierRoot2" presStyleCnt="0">
        <dgm:presLayoutVars>
          <dgm:hierBranch val="init"/>
        </dgm:presLayoutVars>
      </dgm:prSet>
      <dgm:spPr/>
    </dgm:pt>
    <dgm:pt modelId="{C010FE6E-34A2-462E-9614-91304209066B}" type="pres">
      <dgm:prSet presAssocID="{FAA2973A-1741-4571-8B1D-0E0ADC09663C}" presName="rootComposite" presStyleCnt="0"/>
      <dgm:spPr/>
    </dgm:pt>
    <dgm:pt modelId="{A27707F6-7BD2-4BDC-B4D1-092A566B2841}" type="pres">
      <dgm:prSet presAssocID="{FAA2973A-1741-4571-8B1D-0E0ADC09663C}" presName="rootText" presStyleLbl="node2" presStyleIdx="0" presStyleCnt="4" custScaleX="51722" custScaleY="42281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2FB74AE-8CEB-479F-8850-1369CC7C406D}" type="pres">
      <dgm:prSet presAssocID="{FAA2973A-1741-4571-8B1D-0E0ADC09663C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38049A27-B248-49B6-A96A-D5CFE2A12264}" type="pres">
      <dgm:prSet presAssocID="{FAA2973A-1741-4571-8B1D-0E0ADC09663C}" presName="hierChild4" presStyleCnt="0"/>
      <dgm:spPr/>
    </dgm:pt>
    <dgm:pt modelId="{34E7D3F2-6C05-4CC9-AF8F-81D5FC693BE7}" type="pres">
      <dgm:prSet presAssocID="{FAA2973A-1741-4571-8B1D-0E0ADC09663C}" presName="hierChild5" presStyleCnt="0"/>
      <dgm:spPr/>
    </dgm:pt>
    <dgm:pt modelId="{8C6F9DB2-1D84-4C7D-BD7C-9CBD753BE8B2}" type="pres">
      <dgm:prSet presAssocID="{0B73E2EE-ECC3-40BC-85CC-9073BF8EF5BD}" presName="Name37" presStyleLbl="parChTrans1D2" presStyleIdx="1" presStyleCnt="4"/>
      <dgm:spPr/>
    </dgm:pt>
    <dgm:pt modelId="{7A2C3E36-48CB-4A88-B62F-37B3C3E659A0}" type="pres">
      <dgm:prSet presAssocID="{51FD78B7-F03E-4A38-A591-EF8CF6138601}" presName="hierRoot2" presStyleCnt="0">
        <dgm:presLayoutVars>
          <dgm:hierBranch val="init"/>
        </dgm:presLayoutVars>
      </dgm:prSet>
      <dgm:spPr/>
    </dgm:pt>
    <dgm:pt modelId="{D066D8FF-0A73-4C1D-8EF1-02B90B68A544}" type="pres">
      <dgm:prSet presAssocID="{51FD78B7-F03E-4A38-A591-EF8CF6138601}" presName="rootComposite" presStyleCnt="0"/>
      <dgm:spPr/>
    </dgm:pt>
    <dgm:pt modelId="{BE1B2B38-71FB-4A28-9CDA-C3FB94EBA56F}" type="pres">
      <dgm:prSet presAssocID="{51FD78B7-F03E-4A38-A591-EF8CF6138601}" presName="rootText" presStyleLbl="node2" presStyleIdx="1" presStyleCnt="4" custScaleX="51722" custScaleY="42281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0B6C741-093D-4E79-AD3D-8DAE6921F473}" type="pres">
      <dgm:prSet presAssocID="{51FD78B7-F03E-4A38-A591-EF8CF613860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62FF12AA-18DA-438A-B26A-5D45158B73DA}" type="pres">
      <dgm:prSet presAssocID="{51FD78B7-F03E-4A38-A591-EF8CF6138601}" presName="hierChild4" presStyleCnt="0"/>
      <dgm:spPr/>
    </dgm:pt>
    <dgm:pt modelId="{FCD43365-779E-40A9-86DD-18E8A2539895}" type="pres">
      <dgm:prSet presAssocID="{51FD78B7-F03E-4A38-A591-EF8CF6138601}" presName="hierChild5" presStyleCnt="0"/>
      <dgm:spPr/>
    </dgm:pt>
    <dgm:pt modelId="{A4604AFA-C9BE-4D29-91EE-FF3EF352EEDF}" type="pres">
      <dgm:prSet presAssocID="{147EBBAA-47B3-4F2F-B862-A373C4B8BF4F}" presName="Name37" presStyleLbl="parChTrans1D2" presStyleIdx="2" presStyleCnt="4"/>
      <dgm:spPr/>
    </dgm:pt>
    <dgm:pt modelId="{A3734EC0-EF67-45EE-9C62-C3A42F6D66D3}" type="pres">
      <dgm:prSet presAssocID="{1E34D8FE-9E8C-4DBA-A39A-947E59775F55}" presName="hierRoot2" presStyleCnt="0">
        <dgm:presLayoutVars>
          <dgm:hierBranch val="init"/>
        </dgm:presLayoutVars>
      </dgm:prSet>
      <dgm:spPr/>
    </dgm:pt>
    <dgm:pt modelId="{00B29B3B-B63D-4A60-9A59-0F1B3543205E}" type="pres">
      <dgm:prSet presAssocID="{1E34D8FE-9E8C-4DBA-A39A-947E59775F55}" presName="rootComposite" presStyleCnt="0"/>
      <dgm:spPr/>
    </dgm:pt>
    <dgm:pt modelId="{18E470E3-608B-4B91-BC22-C52B09417951}" type="pres">
      <dgm:prSet presAssocID="{1E34D8FE-9E8C-4DBA-A39A-947E59775F55}" presName="rootText" presStyleLbl="node2" presStyleIdx="2" presStyleCnt="4" custScaleX="51722" custScaleY="42281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CBA29-04EE-44DD-9573-AA329DB54F0F}" type="pres">
      <dgm:prSet presAssocID="{1E34D8FE-9E8C-4DBA-A39A-947E59775F55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86A72969-F87B-4EF5-9200-B089A604139F}" type="pres">
      <dgm:prSet presAssocID="{1E34D8FE-9E8C-4DBA-A39A-947E59775F55}" presName="hierChild4" presStyleCnt="0"/>
      <dgm:spPr/>
    </dgm:pt>
    <dgm:pt modelId="{EBB381E1-976B-463B-A962-52E65E170656}" type="pres">
      <dgm:prSet presAssocID="{1E34D8FE-9E8C-4DBA-A39A-947E59775F55}" presName="hierChild5" presStyleCnt="0"/>
      <dgm:spPr/>
    </dgm:pt>
    <dgm:pt modelId="{1F914C8E-8560-4C85-936A-41F54FC768B8}" type="pres">
      <dgm:prSet presAssocID="{5D811856-9230-42CC-890E-CCAB217A2AA5}" presName="Name37" presStyleLbl="parChTrans1D2" presStyleIdx="3" presStyleCnt="4"/>
      <dgm:spPr/>
    </dgm:pt>
    <dgm:pt modelId="{4F868CD5-448F-4FA0-BB87-288F28C29FD5}" type="pres">
      <dgm:prSet presAssocID="{FC1175F4-7EB7-4EC5-A9B4-08F06F779CE6}" presName="hierRoot2" presStyleCnt="0">
        <dgm:presLayoutVars>
          <dgm:hierBranch val="init"/>
        </dgm:presLayoutVars>
      </dgm:prSet>
      <dgm:spPr/>
    </dgm:pt>
    <dgm:pt modelId="{CE3CD59E-B5E6-4BE6-B138-49E6E117EFDD}" type="pres">
      <dgm:prSet presAssocID="{FC1175F4-7EB7-4EC5-A9B4-08F06F779CE6}" presName="rootComposite" presStyleCnt="0"/>
      <dgm:spPr/>
    </dgm:pt>
    <dgm:pt modelId="{4D29B3D6-BAD3-42A3-B6B4-4F1C2B64DF1A}" type="pres">
      <dgm:prSet presAssocID="{FC1175F4-7EB7-4EC5-A9B4-08F06F779CE6}" presName="rootText" presStyleLbl="node2" presStyleIdx="3" presStyleCnt="4" custScaleX="51722" custScaleY="42281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DB7163-F12E-4B7A-9975-0EA524EC6625}" type="pres">
      <dgm:prSet presAssocID="{FC1175F4-7EB7-4EC5-A9B4-08F06F779CE6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93D83D6F-5AD0-4242-AE9D-EBC02FBCE086}" type="pres">
      <dgm:prSet presAssocID="{FC1175F4-7EB7-4EC5-A9B4-08F06F779CE6}" presName="hierChild4" presStyleCnt="0"/>
      <dgm:spPr/>
    </dgm:pt>
    <dgm:pt modelId="{76E914F7-9EB0-4F36-9305-3E351D39A28A}" type="pres">
      <dgm:prSet presAssocID="{FC1175F4-7EB7-4EC5-A9B4-08F06F779CE6}" presName="hierChild5" presStyleCnt="0"/>
      <dgm:spPr/>
    </dgm:pt>
    <dgm:pt modelId="{4C5E2945-ACEB-4875-9564-B702109026B7}" type="pres">
      <dgm:prSet presAssocID="{E9A58722-6D05-45BE-BBEA-E384943B72DC}" presName="hierChild3" presStyleCnt="0"/>
      <dgm:spPr/>
    </dgm:pt>
  </dgm:ptLst>
  <dgm:cxnLst>
    <dgm:cxn modelId="{474F38C4-B46E-4D10-84EF-0715F7D34815}" type="presOf" srcId="{1E34D8FE-9E8C-4DBA-A39A-947E59775F55}" destId="{18E470E3-608B-4B91-BC22-C52B09417951}" srcOrd="0" destOrd="0" presId="urn:microsoft.com/office/officeart/2005/8/layout/orgChart1"/>
    <dgm:cxn modelId="{1692F6D0-143A-44A1-A0BC-13C085E5EA7F}" type="presOf" srcId="{FAA2973A-1741-4571-8B1D-0E0ADC09663C}" destId="{12FB74AE-8CEB-479F-8850-1369CC7C406D}" srcOrd="1" destOrd="0" presId="urn:microsoft.com/office/officeart/2005/8/layout/orgChart1"/>
    <dgm:cxn modelId="{B38A9D88-8540-4066-AA7D-30556132FBDA}" type="presOf" srcId="{77A64F41-A6B2-4EAE-8568-196C8ADB1FCC}" destId="{9060BD5F-962F-44D2-AD8E-EFAC785893FE}" srcOrd="0" destOrd="0" presId="urn:microsoft.com/office/officeart/2005/8/layout/orgChart1"/>
    <dgm:cxn modelId="{C1D99CC5-E26A-48FD-8B85-51032C36BEE8}" type="presOf" srcId="{FC1175F4-7EB7-4EC5-A9B4-08F06F779CE6}" destId="{4D29B3D6-BAD3-42A3-B6B4-4F1C2B64DF1A}" srcOrd="0" destOrd="0" presId="urn:microsoft.com/office/officeart/2005/8/layout/orgChart1"/>
    <dgm:cxn modelId="{2A56B528-41EB-44BF-BFE8-02C2A3F88F03}" type="presOf" srcId="{FC1175F4-7EB7-4EC5-A9B4-08F06F779CE6}" destId="{E1DB7163-F12E-4B7A-9975-0EA524EC6625}" srcOrd="1" destOrd="0" presId="urn:microsoft.com/office/officeart/2005/8/layout/orgChart1"/>
    <dgm:cxn modelId="{8C605F9E-DD00-450C-9D7A-DE94C7BEE8CE}" type="presOf" srcId="{E9A58722-6D05-45BE-BBEA-E384943B72DC}" destId="{79E146AD-9E7E-4538-B386-239662B20767}" srcOrd="0" destOrd="0" presId="urn:microsoft.com/office/officeart/2005/8/layout/orgChart1"/>
    <dgm:cxn modelId="{E01D0166-7E96-4F85-8654-573EFE0BD56D}" srcId="{E9A58722-6D05-45BE-BBEA-E384943B72DC}" destId="{FAA2973A-1741-4571-8B1D-0E0ADC09663C}" srcOrd="0" destOrd="0" parTransId="{D3C1D1AC-AD7F-4EEC-BB04-28F08874676B}" sibTransId="{1EF89A84-7011-4B4C-9A45-AB809CF20BDF}"/>
    <dgm:cxn modelId="{F6197448-E859-411C-8E7E-D982B3D6ABD9}" srcId="{E9A58722-6D05-45BE-BBEA-E384943B72DC}" destId="{FC1175F4-7EB7-4EC5-A9B4-08F06F779CE6}" srcOrd="3" destOrd="0" parTransId="{5D811856-9230-42CC-890E-CCAB217A2AA5}" sibTransId="{05BC1ADB-65A6-4B91-BB96-49884034CAFC}"/>
    <dgm:cxn modelId="{27144892-E04E-4BEE-91AA-F25674369876}" type="presOf" srcId="{51FD78B7-F03E-4A38-A591-EF8CF6138601}" destId="{60B6C741-093D-4E79-AD3D-8DAE6921F473}" srcOrd="1" destOrd="0" presId="urn:microsoft.com/office/officeart/2005/8/layout/orgChart1"/>
    <dgm:cxn modelId="{7F474275-E789-46DF-B14C-387C803D904C}" srcId="{E9A58722-6D05-45BE-BBEA-E384943B72DC}" destId="{51FD78B7-F03E-4A38-A591-EF8CF6138601}" srcOrd="1" destOrd="0" parTransId="{0B73E2EE-ECC3-40BC-85CC-9073BF8EF5BD}" sibTransId="{53109188-FFB3-4E85-A7F6-88188957418C}"/>
    <dgm:cxn modelId="{A81BE065-DD02-41DE-864F-3CDA031A2B28}" srcId="{E9A58722-6D05-45BE-BBEA-E384943B72DC}" destId="{1E34D8FE-9E8C-4DBA-A39A-947E59775F55}" srcOrd="2" destOrd="0" parTransId="{147EBBAA-47B3-4F2F-B862-A373C4B8BF4F}" sibTransId="{13F9A026-2965-490B-8FF5-1080048E3912}"/>
    <dgm:cxn modelId="{CCEC9CAD-6C8A-4AD2-96FA-85EA3C0F30CA}" type="presOf" srcId="{D3C1D1AC-AD7F-4EEC-BB04-28F08874676B}" destId="{C4D8500E-99E9-4D96-BD47-4B2283B7FDFE}" srcOrd="0" destOrd="0" presId="urn:microsoft.com/office/officeart/2005/8/layout/orgChart1"/>
    <dgm:cxn modelId="{6A97AEE2-8BFB-4601-AF7C-78B8B8DE4505}" type="presOf" srcId="{51FD78B7-F03E-4A38-A591-EF8CF6138601}" destId="{BE1B2B38-71FB-4A28-9CDA-C3FB94EBA56F}" srcOrd="0" destOrd="0" presId="urn:microsoft.com/office/officeart/2005/8/layout/orgChart1"/>
    <dgm:cxn modelId="{DEA498E5-4352-4E69-A63F-960B50D0168A}" type="presOf" srcId="{1E34D8FE-9E8C-4DBA-A39A-947E59775F55}" destId="{639CBA29-04EE-44DD-9573-AA329DB54F0F}" srcOrd="1" destOrd="0" presId="urn:microsoft.com/office/officeart/2005/8/layout/orgChart1"/>
    <dgm:cxn modelId="{FA13A763-5075-4D09-B3EC-6A18A49522FE}" type="presOf" srcId="{E9A58722-6D05-45BE-BBEA-E384943B72DC}" destId="{4945569C-384B-4A17-A5D9-B0461BFE032E}" srcOrd="1" destOrd="0" presId="urn:microsoft.com/office/officeart/2005/8/layout/orgChart1"/>
    <dgm:cxn modelId="{DD893BB9-D58F-4EDE-99B3-BB3D828B7323}" srcId="{77A64F41-A6B2-4EAE-8568-196C8ADB1FCC}" destId="{E9A58722-6D05-45BE-BBEA-E384943B72DC}" srcOrd="0" destOrd="0" parTransId="{B537CC0F-6F83-444D-BC5F-B0D6AC874727}" sibTransId="{CF61591F-EE4C-4211-A441-61DB253E8241}"/>
    <dgm:cxn modelId="{7FAF5F09-B449-4AE3-990E-1899CD003C4E}" type="presOf" srcId="{0B73E2EE-ECC3-40BC-85CC-9073BF8EF5BD}" destId="{8C6F9DB2-1D84-4C7D-BD7C-9CBD753BE8B2}" srcOrd="0" destOrd="0" presId="urn:microsoft.com/office/officeart/2005/8/layout/orgChart1"/>
    <dgm:cxn modelId="{BCEB0827-4247-4BC3-9FB5-5973850E8583}" type="presOf" srcId="{5D811856-9230-42CC-890E-CCAB217A2AA5}" destId="{1F914C8E-8560-4C85-936A-41F54FC768B8}" srcOrd="0" destOrd="0" presId="urn:microsoft.com/office/officeart/2005/8/layout/orgChart1"/>
    <dgm:cxn modelId="{CEE5105E-EAB2-464F-BDE7-340DB810E0AF}" type="presOf" srcId="{FAA2973A-1741-4571-8B1D-0E0ADC09663C}" destId="{A27707F6-7BD2-4BDC-B4D1-092A566B2841}" srcOrd="0" destOrd="0" presId="urn:microsoft.com/office/officeart/2005/8/layout/orgChart1"/>
    <dgm:cxn modelId="{8C483FF3-F241-4FA0-989E-4457BF115DF8}" type="presOf" srcId="{147EBBAA-47B3-4F2F-B862-A373C4B8BF4F}" destId="{A4604AFA-C9BE-4D29-91EE-FF3EF352EEDF}" srcOrd="0" destOrd="0" presId="urn:microsoft.com/office/officeart/2005/8/layout/orgChart1"/>
    <dgm:cxn modelId="{08CF2F98-4D75-4DF8-82E8-E40134B23B4D}" type="presParOf" srcId="{9060BD5F-962F-44D2-AD8E-EFAC785893FE}" destId="{6476BA3E-1FB9-4B35-B13D-1AA7DC3FAD01}" srcOrd="0" destOrd="0" presId="urn:microsoft.com/office/officeart/2005/8/layout/orgChart1"/>
    <dgm:cxn modelId="{1F47B52D-43C6-40AE-AE6B-DF7DA6123DAA}" type="presParOf" srcId="{6476BA3E-1FB9-4B35-B13D-1AA7DC3FAD01}" destId="{28AB3866-F394-4C55-91FD-76D1903FEDD7}" srcOrd="0" destOrd="0" presId="urn:microsoft.com/office/officeart/2005/8/layout/orgChart1"/>
    <dgm:cxn modelId="{455BC9EF-3EE6-4AB9-9A28-182D9191BA88}" type="presParOf" srcId="{28AB3866-F394-4C55-91FD-76D1903FEDD7}" destId="{79E146AD-9E7E-4538-B386-239662B20767}" srcOrd="0" destOrd="0" presId="urn:microsoft.com/office/officeart/2005/8/layout/orgChart1"/>
    <dgm:cxn modelId="{2F830DE6-453E-4591-9B89-1FABF5A12820}" type="presParOf" srcId="{28AB3866-F394-4C55-91FD-76D1903FEDD7}" destId="{4945569C-384B-4A17-A5D9-B0461BFE032E}" srcOrd="1" destOrd="0" presId="urn:microsoft.com/office/officeart/2005/8/layout/orgChart1"/>
    <dgm:cxn modelId="{4EA97C63-2D13-4219-BDD9-DA6F010BB5FF}" type="presParOf" srcId="{6476BA3E-1FB9-4B35-B13D-1AA7DC3FAD01}" destId="{83941529-4804-4238-98CF-4FD730113EE6}" srcOrd="1" destOrd="0" presId="urn:microsoft.com/office/officeart/2005/8/layout/orgChart1"/>
    <dgm:cxn modelId="{66E939CF-BB47-4A03-B199-B7331A891BDA}" type="presParOf" srcId="{83941529-4804-4238-98CF-4FD730113EE6}" destId="{C4D8500E-99E9-4D96-BD47-4B2283B7FDFE}" srcOrd="0" destOrd="0" presId="urn:microsoft.com/office/officeart/2005/8/layout/orgChart1"/>
    <dgm:cxn modelId="{161C7442-C4E2-472D-AFF2-5272B73796B1}" type="presParOf" srcId="{83941529-4804-4238-98CF-4FD730113EE6}" destId="{C3AB0C0F-5D51-4F00-BB3A-1C7BC98E6782}" srcOrd="1" destOrd="0" presId="urn:microsoft.com/office/officeart/2005/8/layout/orgChart1"/>
    <dgm:cxn modelId="{9A99BA84-BB69-4BEA-ABF9-E0CC785FB0AC}" type="presParOf" srcId="{C3AB0C0F-5D51-4F00-BB3A-1C7BC98E6782}" destId="{C010FE6E-34A2-462E-9614-91304209066B}" srcOrd="0" destOrd="0" presId="urn:microsoft.com/office/officeart/2005/8/layout/orgChart1"/>
    <dgm:cxn modelId="{20D60686-1276-47E2-A877-FD126B3790C2}" type="presParOf" srcId="{C010FE6E-34A2-462E-9614-91304209066B}" destId="{A27707F6-7BD2-4BDC-B4D1-092A566B2841}" srcOrd="0" destOrd="0" presId="urn:microsoft.com/office/officeart/2005/8/layout/orgChart1"/>
    <dgm:cxn modelId="{2287CDAE-280D-47DB-9113-044A33606853}" type="presParOf" srcId="{C010FE6E-34A2-462E-9614-91304209066B}" destId="{12FB74AE-8CEB-479F-8850-1369CC7C406D}" srcOrd="1" destOrd="0" presId="urn:microsoft.com/office/officeart/2005/8/layout/orgChart1"/>
    <dgm:cxn modelId="{67F40134-0511-4B17-94A7-0C3D75A129B8}" type="presParOf" srcId="{C3AB0C0F-5D51-4F00-BB3A-1C7BC98E6782}" destId="{38049A27-B248-49B6-A96A-D5CFE2A12264}" srcOrd="1" destOrd="0" presId="urn:microsoft.com/office/officeart/2005/8/layout/orgChart1"/>
    <dgm:cxn modelId="{04857BB6-DC5A-45C8-AC22-D175EADA3C59}" type="presParOf" srcId="{C3AB0C0F-5D51-4F00-BB3A-1C7BC98E6782}" destId="{34E7D3F2-6C05-4CC9-AF8F-81D5FC693BE7}" srcOrd="2" destOrd="0" presId="urn:microsoft.com/office/officeart/2005/8/layout/orgChart1"/>
    <dgm:cxn modelId="{A82A3358-D76F-4E50-9B08-32CFDD637DAF}" type="presParOf" srcId="{83941529-4804-4238-98CF-4FD730113EE6}" destId="{8C6F9DB2-1D84-4C7D-BD7C-9CBD753BE8B2}" srcOrd="2" destOrd="0" presId="urn:microsoft.com/office/officeart/2005/8/layout/orgChart1"/>
    <dgm:cxn modelId="{13E77430-62BA-4718-BC28-06B5EBAA5002}" type="presParOf" srcId="{83941529-4804-4238-98CF-4FD730113EE6}" destId="{7A2C3E36-48CB-4A88-B62F-37B3C3E659A0}" srcOrd="3" destOrd="0" presId="urn:microsoft.com/office/officeart/2005/8/layout/orgChart1"/>
    <dgm:cxn modelId="{77983B86-DA2A-49DB-9788-F9E835FA89C2}" type="presParOf" srcId="{7A2C3E36-48CB-4A88-B62F-37B3C3E659A0}" destId="{D066D8FF-0A73-4C1D-8EF1-02B90B68A544}" srcOrd="0" destOrd="0" presId="urn:microsoft.com/office/officeart/2005/8/layout/orgChart1"/>
    <dgm:cxn modelId="{EDA30ABA-81C8-4C3D-B45E-9421DCBBB999}" type="presParOf" srcId="{D066D8FF-0A73-4C1D-8EF1-02B90B68A544}" destId="{BE1B2B38-71FB-4A28-9CDA-C3FB94EBA56F}" srcOrd="0" destOrd="0" presId="urn:microsoft.com/office/officeart/2005/8/layout/orgChart1"/>
    <dgm:cxn modelId="{5D086BD0-9004-4815-B81E-893D1BCC2365}" type="presParOf" srcId="{D066D8FF-0A73-4C1D-8EF1-02B90B68A544}" destId="{60B6C741-093D-4E79-AD3D-8DAE6921F473}" srcOrd="1" destOrd="0" presId="urn:microsoft.com/office/officeart/2005/8/layout/orgChart1"/>
    <dgm:cxn modelId="{C847DD91-AD29-4DDF-BE59-33D7CF06DCC7}" type="presParOf" srcId="{7A2C3E36-48CB-4A88-B62F-37B3C3E659A0}" destId="{62FF12AA-18DA-438A-B26A-5D45158B73DA}" srcOrd="1" destOrd="0" presId="urn:microsoft.com/office/officeart/2005/8/layout/orgChart1"/>
    <dgm:cxn modelId="{35F2B876-03A5-44BF-A17E-2C06D0BDEAF0}" type="presParOf" srcId="{7A2C3E36-48CB-4A88-B62F-37B3C3E659A0}" destId="{FCD43365-779E-40A9-86DD-18E8A2539895}" srcOrd="2" destOrd="0" presId="urn:microsoft.com/office/officeart/2005/8/layout/orgChart1"/>
    <dgm:cxn modelId="{A8F9B4A0-8354-473E-B89E-80C8B51E7EED}" type="presParOf" srcId="{83941529-4804-4238-98CF-4FD730113EE6}" destId="{A4604AFA-C9BE-4D29-91EE-FF3EF352EEDF}" srcOrd="4" destOrd="0" presId="urn:microsoft.com/office/officeart/2005/8/layout/orgChart1"/>
    <dgm:cxn modelId="{0BF95928-7577-42B5-B17B-D9B01D429AC0}" type="presParOf" srcId="{83941529-4804-4238-98CF-4FD730113EE6}" destId="{A3734EC0-EF67-45EE-9C62-C3A42F6D66D3}" srcOrd="5" destOrd="0" presId="urn:microsoft.com/office/officeart/2005/8/layout/orgChart1"/>
    <dgm:cxn modelId="{E1D141A4-5E5C-422B-B4B4-E61CD00A3288}" type="presParOf" srcId="{A3734EC0-EF67-45EE-9C62-C3A42F6D66D3}" destId="{00B29B3B-B63D-4A60-9A59-0F1B3543205E}" srcOrd="0" destOrd="0" presId="urn:microsoft.com/office/officeart/2005/8/layout/orgChart1"/>
    <dgm:cxn modelId="{DC25FCF4-BF3A-4D7A-A4E8-F3247FA46BC3}" type="presParOf" srcId="{00B29B3B-B63D-4A60-9A59-0F1B3543205E}" destId="{18E470E3-608B-4B91-BC22-C52B09417951}" srcOrd="0" destOrd="0" presId="urn:microsoft.com/office/officeart/2005/8/layout/orgChart1"/>
    <dgm:cxn modelId="{A191878C-ED9C-4053-A02F-D64B70036FFD}" type="presParOf" srcId="{00B29B3B-B63D-4A60-9A59-0F1B3543205E}" destId="{639CBA29-04EE-44DD-9573-AA329DB54F0F}" srcOrd="1" destOrd="0" presId="urn:microsoft.com/office/officeart/2005/8/layout/orgChart1"/>
    <dgm:cxn modelId="{1244ADD9-0369-4042-A4D0-A08D9BF589F7}" type="presParOf" srcId="{A3734EC0-EF67-45EE-9C62-C3A42F6D66D3}" destId="{86A72969-F87B-4EF5-9200-B089A604139F}" srcOrd="1" destOrd="0" presId="urn:microsoft.com/office/officeart/2005/8/layout/orgChart1"/>
    <dgm:cxn modelId="{40306BF7-0B54-417C-BF0B-CE88121597F9}" type="presParOf" srcId="{A3734EC0-EF67-45EE-9C62-C3A42F6D66D3}" destId="{EBB381E1-976B-463B-A962-52E65E170656}" srcOrd="2" destOrd="0" presId="urn:microsoft.com/office/officeart/2005/8/layout/orgChart1"/>
    <dgm:cxn modelId="{E03E90C4-AAC3-444F-BE89-A41DF8292152}" type="presParOf" srcId="{83941529-4804-4238-98CF-4FD730113EE6}" destId="{1F914C8E-8560-4C85-936A-41F54FC768B8}" srcOrd="6" destOrd="0" presId="urn:microsoft.com/office/officeart/2005/8/layout/orgChart1"/>
    <dgm:cxn modelId="{855C65FE-551D-4F33-BEB3-613AC8F6F55E}" type="presParOf" srcId="{83941529-4804-4238-98CF-4FD730113EE6}" destId="{4F868CD5-448F-4FA0-BB87-288F28C29FD5}" srcOrd="7" destOrd="0" presId="urn:microsoft.com/office/officeart/2005/8/layout/orgChart1"/>
    <dgm:cxn modelId="{B6363A74-A29B-4769-9DE7-C3B2AA91F8B0}" type="presParOf" srcId="{4F868CD5-448F-4FA0-BB87-288F28C29FD5}" destId="{CE3CD59E-B5E6-4BE6-B138-49E6E117EFDD}" srcOrd="0" destOrd="0" presId="urn:microsoft.com/office/officeart/2005/8/layout/orgChart1"/>
    <dgm:cxn modelId="{10940E74-4C5E-47B0-9443-76B5E1B4565B}" type="presParOf" srcId="{CE3CD59E-B5E6-4BE6-B138-49E6E117EFDD}" destId="{4D29B3D6-BAD3-42A3-B6B4-4F1C2B64DF1A}" srcOrd="0" destOrd="0" presId="urn:microsoft.com/office/officeart/2005/8/layout/orgChart1"/>
    <dgm:cxn modelId="{F91A5368-6D8E-4123-8824-530F3EC29E27}" type="presParOf" srcId="{CE3CD59E-B5E6-4BE6-B138-49E6E117EFDD}" destId="{E1DB7163-F12E-4B7A-9975-0EA524EC6625}" srcOrd="1" destOrd="0" presId="urn:microsoft.com/office/officeart/2005/8/layout/orgChart1"/>
    <dgm:cxn modelId="{2826526D-4602-4C1D-ABFE-27E22204831D}" type="presParOf" srcId="{4F868CD5-448F-4FA0-BB87-288F28C29FD5}" destId="{93D83D6F-5AD0-4242-AE9D-EBC02FBCE086}" srcOrd="1" destOrd="0" presId="urn:microsoft.com/office/officeart/2005/8/layout/orgChart1"/>
    <dgm:cxn modelId="{0870AD48-2B9D-4B3C-AEB5-58EC43BC57A0}" type="presParOf" srcId="{4F868CD5-448F-4FA0-BB87-288F28C29FD5}" destId="{76E914F7-9EB0-4F36-9305-3E351D39A28A}" srcOrd="2" destOrd="0" presId="urn:microsoft.com/office/officeart/2005/8/layout/orgChart1"/>
    <dgm:cxn modelId="{34B885B6-732D-4474-B67C-164837C4C328}" type="presParOf" srcId="{6476BA3E-1FB9-4B35-B13D-1AA7DC3FAD01}" destId="{4C5E2945-ACEB-4875-9564-B702109026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14C8E-8560-4C85-936A-41F54FC768B8}">
      <dsp:nvSpPr>
        <dsp:cNvPr id="0" name=""/>
        <dsp:cNvSpPr/>
      </dsp:nvSpPr>
      <dsp:spPr>
        <a:xfrm>
          <a:off x="3732076" y="829897"/>
          <a:ext cx="1806433" cy="347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881"/>
              </a:lnTo>
              <a:lnTo>
                <a:pt x="1806433" y="173881"/>
              </a:lnTo>
              <a:lnTo>
                <a:pt x="1806433" y="34776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04AFA-C9BE-4D29-91EE-FF3EF352EEDF}">
      <dsp:nvSpPr>
        <dsp:cNvPr id="0" name=""/>
        <dsp:cNvSpPr/>
      </dsp:nvSpPr>
      <dsp:spPr>
        <a:xfrm>
          <a:off x="3732076" y="829897"/>
          <a:ext cx="602144" cy="347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881"/>
              </a:lnTo>
              <a:lnTo>
                <a:pt x="602144" y="173881"/>
              </a:lnTo>
              <a:lnTo>
                <a:pt x="602144" y="34776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F9DB2-1D84-4C7D-BD7C-9CBD753BE8B2}">
      <dsp:nvSpPr>
        <dsp:cNvPr id="0" name=""/>
        <dsp:cNvSpPr/>
      </dsp:nvSpPr>
      <dsp:spPr>
        <a:xfrm>
          <a:off x="3129931" y="829897"/>
          <a:ext cx="602144" cy="347763"/>
        </a:xfrm>
        <a:custGeom>
          <a:avLst/>
          <a:gdLst/>
          <a:ahLst/>
          <a:cxnLst/>
          <a:rect l="0" t="0" r="0" b="0"/>
          <a:pathLst>
            <a:path>
              <a:moveTo>
                <a:pt x="602144" y="0"/>
              </a:moveTo>
              <a:lnTo>
                <a:pt x="602144" y="173881"/>
              </a:lnTo>
              <a:lnTo>
                <a:pt x="0" y="173881"/>
              </a:lnTo>
              <a:lnTo>
                <a:pt x="0" y="34776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8500E-99E9-4D96-BD47-4B2283B7FDFE}">
      <dsp:nvSpPr>
        <dsp:cNvPr id="0" name=""/>
        <dsp:cNvSpPr/>
      </dsp:nvSpPr>
      <dsp:spPr>
        <a:xfrm>
          <a:off x="1925642" y="829897"/>
          <a:ext cx="1806433" cy="347763"/>
        </a:xfrm>
        <a:custGeom>
          <a:avLst/>
          <a:gdLst/>
          <a:ahLst/>
          <a:cxnLst/>
          <a:rect l="0" t="0" r="0" b="0"/>
          <a:pathLst>
            <a:path>
              <a:moveTo>
                <a:pt x="1806433" y="0"/>
              </a:moveTo>
              <a:lnTo>
                <a:pt x="1806433" y="173881"/>
              </a:lnTo>
              <a:lnTo>
                <a:pt x="0" y="173881"/>
              </a:lnTo>
              <a:lnTo>
                <a:pt x="0" y="34776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146AD-9E7E-4538-B386-239662B20767}">
      <dsp:nvSpPr>
        <dsp:cNvPr id="0" name=""/>
        <dsp:cNvSpPr/>
      </dsp:nvSpPr>
      <dsp:spPr>
        <a:xfrm>
          <a:off x="2904067" y="1888"/>
          <a:ext cx="1656017" cy="8280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>
              <a:latin typeface="標楷體" pitchFamily="65" charset="-120"/>
              <a:ea typeface="標楷體" pitchFamily="65" charset="-120"/>
            </a:rPr>
            <a:t>專案經理</a:t>
          </a:r>
          <a:endParaRPr lang="zh-TW" altLang="en-US" sz="3100" kern="1200" dirty="0">
            <a:latin typeface="標楷體" pitchFamily="65" charset="-120"/>
            <a:ea typeface="標楷體" pitchFamily="65" charset="-120"/>
          </a:endParaRPr>
        </a:p>
      </dsp:txBody>
      <dsp:txXfrm>
        <a:off x="2904067" y="1888"/>
        <a:ext cx="1656017" cy="828008"/>
      </dsp:txXfrm>
    </dsp:sp>
    <dsp:sp modelId="{A27707F6-7BD2-4BDC-B4D1-092A566B2841}">
      <dsp:nvSpPr>
        <dsp:cNvPr id="0" name=""/>
        <dsp:cNvSpPr/>
      </dsp:nvSpPr>
      <dsp:spPr>
        <a:xfrm>
          <a:off x="1497379" y="1177661"/>
          <a:ext cx="856525" cy="35009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eaVert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>
              <a:latin typeface="標楷體" pitchFamily="65" charset="-120"/>
              <a:ea typeface="標楷體" pitchFamily="65" charset="-120"/>
            </a:rPr>
            <a:t>網頁介面設計師</a:t>
          </a:r>
          <a:endParaRPr lang="zh-TW" altLang="en-US" sz="3100" kern="1200" dirty="0">
            <a:latin typeface="標楷體" pitchFamily="65" charset="-120"/>
            <a:ea typeface="標楷體" pitchFamily="65" charset="-120"/>
          </a:endParaRPr>
        </a:p>
      </dsp:txBody>
      <dsp:txXfrm>
        <a:off x="1497379" y="1177661"/>
        <a:ext cx="856525" cy="3500970"/>
      </dsp:txXfrm>
    </dsp:sp>
    <dsp:sp modelId="{BE1B2B38-71FB-4A28-9CDA-C3FB94EBA56F}">
      <dsp:nvSpPr>
        <dsp:cNvPr id="0" name=""/>
        <dsp:cNvSpPr/>
      </dsp:nvSpPr>
      <dsp:spPr>
        <a:xfrm>
          <a:off x="2701668" y="1177661"/>
          <a:ext cx="856525" cy="35009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eaVert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>
              <a:latin typeface="標楷體" pitchFamily="65" charset="-120"/>
              <a:ea typeface="標楷體" pitchFamily="65" charset="-120"/>
            </a:rPr>
            <a:t>資料庫管理師</a:t>
          </a:r>
          <a:endParaRPr lang="zh-TW" altLang="en-US" sz="3100" kern="1200" dirty="0">
            <a:latin typeface="標楷體" pitchFamily="65" charset="-120"/>
            <a:ea typeface="標楷體" pitchFamily="65" charset="-120"/>
          </a:endParaRPr>
        </a:p>
      </dsp:txBody>
      <dsp:txXfrm>
        <a:off x="2701668" y="1177661"/>
        <a:ext cx="856525" cy="3500970"/>
      </dsp:txXfrm>
    </dsp:sp>
    <dsp:sp modelId="{18E470E3-608B-4B91-BC22-C52B09417951}">
      <dsp:nvSpPr>
        <dsp:cNvPr id="0" name=""/>
        <dsp:cNvSpPr/>
      </dsp:nvSpPr>
      <dsp:spPr>
        <a:xfrm>
          <a:off x="3905957" y="1177661"/>
          <a:ext cx="856525" cy="35009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eaVert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>
              <a:latin typeface="標楷體" pitchFamily="65" charset="-120"/>
              <a:ea typeface="標楷體" pitchFamily="65" charset="-120"/>
            </a:rPr>
            <a:t>程式設計師</a:t>
          </a:r>
          <a:endParaRPr lang="zh-TW" altLang="en-US" sz="3100" kern="1200" dirty="0">
            <a:latin typeface="標楷體" pitchFamily="65" charset="-120"/>
            <a:ea typeface="標楷體" pitchFamily="65" charset="-120"/>
          </a:endParaRPr>
        </a:p>
      </dsp:txBody>
      <dsp:txXfrm>
        <a:off x="3905957" y="1177661"/>
        <a:ext cx="856525" cy="3500970"/>
      </dsp:txXfrm>
    </dsp:sp>
    <dsp:sp modelId="{4D29B3D6-BAD3-42A3-B6B4-4F1C2B64DF1A}">
      <dsp:nvSpPr>
        <dsp:cNvPr id="0" name=""/>
        <dsp:cNvSpPr/>
      </dsp:nvSpPr>
      <dsp:spPr>
        <a:xfrm>
          <a:off x="5110246" y="1177661"/>
          <a:ext cx="856525" cy="35009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eaVert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>
              <a:latin typeface="標楷體" pitchFamily="65" charset="-120"/>
              <a:ea typeface="標楷體" pitchFamily="65" charset="-120"/>
            </a:rPr>
            <a:t>企劃師</a:t>
          </a:r>
          <a:endParaRPr lang="zh-TW" altLang="en-US" sz="3100" kern="1200" dirty="0">
            <a:latin typeface="標楷體" pitchFamily="65" charset="-120"/>
            <a:ea typeface="標楷體" pitchFamily="65" charset="-120"/>
          </a:endParaRPr>
        </a:p>
      </dsp:txBody>
      <dsp:txXfrm>
        <a:off x="5110246" y="1177661"/>
        <a:ext cx="856525" cy="3500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27609450"/>
              </p:ext>
            </p:extLst>
          </p:nvPr>
        </p:nvGraphicFramePr>
        <p:xfrm>
          <a:off x="755576" y="908720"/>
          <a:ext cx="746415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00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弘恩</dc:creator>
  <cp:lastModifiedBy>陳弘恩</cp:lastModifiedBy>
  <cp:revision>1</cp:revision>
  <dcterms:created xsi:type="dcterms:W3CDTF">2017-11-28T04:21:44Z</dcterms:created>
  <dcterms:modified xsi:type="dcterms:W3CDTF">2017-11-28T04:29:37Z</dcterms:modified>
</cp:coreProperties>
</file>