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陳弘恩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01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、表</a:t>
            </a:r>
            <a:r>
              <a:rPr lang="zh-TW" altLang="en-US" dirty="0" smtClean="0"/>
              <a:t>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建立</a:t>
            </a:r>
            <a:r>
              <a:rPr lang="en-US" altLang="zh-TW" dirty="0" err="1" smtClean="0">
                <a:latin typeface="+mj-ea"/>
                <a:ea typeface="+mj-ea"/>
              </a:rPr>
              <a:t>Yasee</a:t>
            </a:r>
            <a:r>
              <a:rPr lang="zh-TW" altLang="en-US" dirty="0" smtClean="0">
                <a:latin typeface="+mj-ea"/>
                <a:ea typeface="+mj-ea"/>
              </a:rPr>
              <a:t>資料庫，</a:t>
            </a:r>
            <a:r>
              <a:rPr lang="zh-TW" altLang="en-US" dirty="0" smtClean="0">
                <a:latin typeface="+mj-ea"/>
                <a:ea typeface="+mj-ea"/>
              </a:rPr>
              <a:t>新增</a:t>
            </a:r>
            <a:r>
              <a:rPr lang="zh-TW" altLang="en-US" dirty="0" smtClean="0">
                <a:latin typeface="+mj-ea"/>
                <a:ea typeface="+mj-ea"/>
              </a:rPr>
              <a:t>店主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 smtClean="0">
                <a:latin typeface="+mj-ea"/>
                <a:ea typeface="+mj-ea"/>
              </a:rPr>
              <a:t>salesman)</a:t>
            </a:r>
            <a:r>
              <a:rPr lang="zh-TW" altLang="en-US" dirty="0" smtClean="0">
                <a:latin typeface="+mj-ea"/>
                <a:ea typeface="+mj-ea"/>
              </a:rPr>
              <a:t>、攤販</a:t>
            </a:r>
            <a:r>
              <a:rPr lang="en-US" altLang="zh-TW" dirty="0" smtClean="0">
                <a:latin typeface="+mj-ea"/>
                <a:ea typeface="+mj-ea"/>
              </a:rPr>
              <a:t>(peddle)</a:t>
            </a:r>
            <a:r>
              <a:rPr lang="zh-TW" altLang="en-US" dirty="0" smtClean="0">
                <a:latin typeface="+mj-ea"/>
                <a:ea typeface="+mj-ea"/>
              </a:rPr>
              <a:t>、使用者</a:t>
            </a:r>
            <a:r>
              <a:rPr lang="en-US" altLang="zh-TW" dirty="0" smtClean="0">
                <a:latin typeface="+mj-ea"/>
                <a:ea typeface="+mj-ea"/>
              </a:rPr>
              <a:t>(user)</a:t>
            </a:r>
            <a:r>
              <a:rPr lang="zh-TW" altLang="en-US" dirty="0" smtClean="0">
                <a:latin typeface="+mj-ea"/>
                <a:ea typeface="+mj-ea"/>
              </a:rPr>
              <a:t>資料表。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0567" b="35723"/>
          <a:stretch/>
        </p:blipFill>
        <p:spPr bwMode="auto">
          <a:xfrm>
            <a:off x="107504" y="2492896"/>
            <a:ext cx="8712968" cy="421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4725144"/>
            <a:ext cx="1872208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853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r>
              <a:rPr lang="en-US" altLang="zh-TW" dirty="0" smtClean="0"/>
              <a:t>(user)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有</a:t>
            </a:r>
            <a:r>
              <a:rPr lang="en-US" altLang="zh-TW" dirty="0" smtClean="0">
                <a:latin typeface="+mj-ea"/>
                <a:ea typeface="+mj-ea"/>
              </a:rPr>
              <a:t>id(</a:t>
            </a:r>
            <a:r>
              <a:rPr lang="zh-TW" altLang="en-US" dirty="0" smtClean="0">
                <a:latin typeface="+mj-ea"/>
                <a:ea typeface="+mj-ea"/>
              </a:rPr>
              <a:t>主鍵</a:t>
            </a:r>
            <a:r>
              <a:rPr lang="en-US" altLang="zh-TW" dirty="0" smtClean="0">
                <a:latin typeface="+mj-ea"/>
                <a:ea typeface="+mj-ea"/>
              </a:rPr>
              <a:t>).</a:t>
            </a:r>
            <a:r>
              <a:rPr lang="en-US" altLang="zh-TW" dirty="0" err="1" smtClean="0">
                <a:latin typeface="+mj-ea"/>
                <a:ea typeface="+mj-ea"/>
              </a:rPr>
              <a:t>useid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帳號</a:t>
            </a:r>
            <a:r>
              <a:rPr lang="en-US" altLang="zh-TW" dirty="0" smtClean="0">
                <a:latin typeface="+mj-ea"/>
                <a:ea typeface="+mj-ea"/>
              </a:rPr>
              <a:t>).password(</a:t>
            </a:r>
            <a:r>
              <a:rPr lang="zh-TW" altLang="en-US" dirty="0" smtClean="0">
                <a:latin typeface="+mj-ea"/>
                <a:ea typeface="+mj-ea"/>
              </a:rPr>
              <a:t>密碼</a:t>
            </a:r>
            <a:r>
              <a:rPr lang="en-US" altLang="zh-TW" dirty="0" smtClean="0">
                <a:latin typeface="+mj-ea"/>
                <a:ea typeface="+mj-ea"/>
              </a:rPr>
              <a:t>).birth(</a:t>
            </a:r>
            <a:r>
              <a:rPr lang="zh-TW" altLang="en-US" dirty="0" smtClean="0">
                <a:latin typeface="+mj-ea"/>
                <a:ea typeface="+mj-ea"/>
              </a:rPr>
              <a:t>生日</a:t>
            </a:r>
            <a:r>
              <a:rPr lang="en-US" altLang="zh-TW" dirty="0" smtClean="0">
                <a:latin typeface="+mj-ea"/>
                <a:ea typeface="+mj-ea"/>
              </a:rPr>
              <a:t>).name(</a:t>
            </a:r>
            <a:r>
              <a:rPr lang="zh-TW" altLang="en-US" dirty="0" smtClean="0">
                <a:latin typeface="+mj-ea"/>
                <a:ea typeface="+mj-ea"/>
              </a:rPr>
              <a:t>姓名</a:t>
            </a:r>
            <a:r>
              <a:rPr lang="en-US" altLang="zh-TW" dirty="0" smtClean="0">
                <a:latin typeface="+mj-ea"/>
                <a:ea typeface="+mj-ea"/>
              </a:rPr>
              <a:t>).phone(</a:t>
            </a:r>
            <a:r>
              <a:rPr lang="zh-TW" altLang="en-US" dirty="0" smtClean="0">
                <a:latin typeface="+mj-ea"/>
                <a:ea typeface="+mj-ea"/>
              </a:rPr>
              <a:t>電話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649" b="38456"/>
          <a:stretch/>
        </p:blipFill>
        <p:spPr bwMode="auto">
          <a:xfrm>
            <a:off x="0" y="2924944"/>
            <a:ext cx="91440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707904" y="5373216"/>
            <a:ext cx="3384376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08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店主</a:t>
            </a:r>
            <a:r>
              <a:rPr lang="en-US" altLang="zh-TW" dirty="0" smtClean="0"/>
              <a:t>(salesman)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有</a:t>
            </a:r>
            <a:r>
              <a:rPr lang="en-US" altLang="zh-TW" dirty="0" smtClean="0">
                <a:latin typeface="+mj-ea"/>
              </a:rPr>
              <a:t>id(</a:t>
            </a:r>
            <a:r>
              <a:rPr lang="zh-TW" altLang="en-US" dirty="0" smtClean="0">
                <a:latin typeface="+mj-ea"/>
              </a:rPr>
              <a:t>主鍵</a:t>
            </a:r>
            <a:r>
              <a:rPr lang="en-US" altLang="zh-TW" dirty="0" smtClean="0">
                <a:latin typeface="+mj-ea"/>
              </a:rPr>
              <a:t>).</a:t>
            </a:r>
            <a:r>
              <a:rPr lang="en-US" altLang="zh-TW" dirty="0" err="1" smtClean="0">
                <a:latin typeface="+mj-ea"/>
              </a:rPr>
              <a:t>useid</a:t>
            </a:r>
            <a:r>
              <a:rPr lang="en-US" altLang="zh-TW" dirty="0" smtClean="0">
                <a:latin typeface="+mj-ea"/>
              </a:rPr>
              <a:t>(</a:t>
            </a:r>
            <a:r>
              <a:rPr lang="zh-TW" altLang="en-US" dirty="0" smtClean="0">
                <a:latin typeface="+mj-ea"/>
              </a:rPr>
              <a:t>帳號</a:t>
            </a:r>
            <a:r>
              <a:rPr lang="en-US" altLang="zh-TW" dirty="0" smtClean="0">
                <a:latin typeface="+mj-ea"/>
              </a:rPr>
              <a:t>).password(</a:t>
            </a:r>
            <a:r>
              <a:rPr lang="zh-TW" altLang="en-US" dirty="0" smtClean="0">
                <a:latin typeface="+mj-ea"/>
              </a:rPr>
              <a:t>密碼</a:t>
            </a:r>
            <a:r>
              <a:rPr lang="en-US" altLang="zh-TW" dirty="0" smtClean="0">
                <a:latin typeface="+mj-ea"/>
              </a:rPr>
              <a:t>).name</a:t>
            </a:r>
            <a:r>
              <a:rPr lang="en-US" altLang="zh-TW" dirty="0" smtClean="0">
                <a:latin typeface="+mj-ea"/>
              </a:rPr>
              <a:t>(</a:t>
            </a:r>
            <a:r>
              <a:rPr lang="zh-TW" altLang="en-US" dirty="0" smtClean="0">
                <a:latin typeface="+mj-ea"/>
              </a:rPr>
              <a:t>姓名</a:t>
            </a:r>
            <a:r>
              <a:rPr lang="en-US" altLang="zh-TW" dirty="0" smtClean="0">
                <a:latin typeface="+mj-ea"/>
              </a:rPr>
              <a:t>).phone(</a:t>
            </a:r>
            <a:r>
              <a:rPr lang="zh-TW" altLang="en-US" dirty="0" smtClean="0">
                <a:latin typeface="+mj-ea"/>
              </a:rPr>
              <a:t>電話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 smtClean="0"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00" b="26516"/>
          <a:stretch/>
        </p:blipFill>
        <p:spPr bwMode="auto">
          <a:xfrm>
            <a:off x="-11248" y="2636912"/>
            <a:ext cx="9144000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07704" y="4509120"/>
            <a:ext cx="1944216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7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攤販</a:t>
            </a:r>
            <a:r>
              <a:rPr lang="en-US" altLang="zh-TW" dirty="0" smtClean="0"/>
              <a:t>(peddle)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496" y="1527048"/>
            <a:ext cx="9094784" cy="4572000"/>
          </a:xfrm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有</a:t>
            </a:r>
            <a:r>
              <a:rPr lang="en-US" altLang="zh-TW" dirty="0" smtClean="0">
                <a:latin typeface="+mj-ea"/>
              </a:rPr>
              <a:t>id(</a:t>
            </a:r>
            <a:r>
              <a:rPr lang="zh-TW" altLang="en-US" dirty="0" smtClean="0">
                <a:latin typeface="+mj-ea"/>
              </a:rPr>
              <a:t>主鍵</a:t>
            </a:r>
            <a:r>
              <a:rPr lang="en-US" altLang="zh-TW" dirty="0" smtClean="0">
                <a:latin typeface="+mj-ea"/>
              </a:rPr>
              <a:t>).name(</a:t>
            </a:r>
            <a:r>
              <a:rPr lang="zh-TW" altLang="en-US" dirty="0" smtClean="0">
                <a:latin typeface="+mj-ea"/>
              </a:rPr>
              <a:t>商店名稱</a:t>
            </a:r>
            <a:r>
              <a:rPr lang="en-US" altLang="zh-TW" dirty="0" smtClean="0">
                <a:latin typeface="+mj-ea"/>
              </a:rPr>
              <a:t>).line(</a:t>
            </a:r>
            <a:r>
              <a:rPr lang="zh-TW" altLang="en-US" dirty="0" smtClean="0">
                <a:latin typeface="+mj-ea"/>
              </a:rPr>
              <a:t>條</a:t>
            </a:r>
            <a:r>
              <a:rPr lang="en-US" altLang="zh-TW" dirty="0" smtClean="0">
                <a:latin typeface="+mj-ea"/>
              </a:rPr>
              <a:t>).number(</a:t>
            </a:r>
            <a:r>
              <a:rPr lang="zh-TW" altLang="en-US" dirty="0" smtClean="0">
                <a:latin typeface="+mj-ea"/>
              </a:rPr>
              <a:t>個</a:t>
            </a:r>
            <a:r>
              <a:rPr lang="en-US" altLang="zh-TW" dirty="0" smtClean="0">
                <a:latin typeface="+mj-ea"/>
              </a:rPr>
              <a:t>).kind(</a:t>
            </a:r>
            <a:r>
              <a:rPr lang="zh-TW" altLang="en-US" dirty="0" smtClean="0">
                <a:latin typeface="+mj-ea"/>
              </a:rPr>
              <a:t>類別</a:t>
            </a:r>
            <a:r>
              <a:rPr lang="en-US" altLang="zh-TW" dirty="0" smtClean="0">
                <a:latin typeface="+mj-ea"/>
              </a:rPr>
              <a:t>).introduction(</a:t>
            </a:r>
            <a:r>
              <a:rPr lang="zh-TW" altLang="en-US" dirty="0" smtClean="0">
                <a:latin typeface="+mj-ea"/>
              </a:rPr>
              <a:t>商店介紹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 smtClean="0"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00" b="20331"/>
          <a:stretch/>
        </p:blipFill>
        <p:spPr bwMode="auto">
          <a:xfrm>
            <a:off x="3406" y="2492896"/>
            <a:ext cx="9144000" cy="437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4" y="4581128"/>
            <a:ext cx="3384376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884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攤販</a:t>
            </a:r>
            <a:r>
              <a:rPr lang="en-US" altLang="zh-TW" dirty="0" smtClean="0"/>
              <a:t>(peddle)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目前已經增加了</a:t>
            </a:r>
            <a:r>
              <a:rPr lang="en-US" altLang="zh-TW" dirty="0" smtClean="0"/>
              <a:t>496</a:t>
            </a:r>
            <a:r>
              <a:rPr lang="zh-TW" altLang="en-US" dirty="0" smtClean="0"/>
              <a:t>家攤販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00" b="17742"/>
          <a:stretch/>
        </p:blipFill>
        <p:spPr bwMode="auto">
          <a:xfrm>
            <a:off x="0" y="2276872"/>
            <a:ext cx="9144000" cy="459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355617" y="6560457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上箭號 5"/>
          <p:cNvSpPr/>
          <p:nvPr/>
        </p:nvSpPr>
        <p:spPr>
          <a:xfrm rot="2700000">
            <a:off x="3839566" y="6224957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83968" y="53732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496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04045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138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市鎮</vt:lpstr>
      <vt:lpstr>專題-資料庫</vt:lpstr>
      <vt:lpstr>資料庫、表建立</vt:lpstr>
      <vt:lpstr>使用者(user)資料表</vt:lpstr>
      <vt:lpstr>店主(salesman)資料表</vt:lpstr>
      <vt:lpstr>攤販(peddle)資料表</vt:lpstr>
      <vt:lpstr>攤販(peddle)資料表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專題-資料庫</dc:title>
  <dc:creator>弘恩</dc:creator>
  <cp:lastModifiedBy>Guo</cp:lastModifiedBy>
  <cp:revision>9</cp:revision>
  <dcterms:created xsi:type="dcterms:W3CDTF">2018-01-09T14:55:51Z</dcterms:created>
  <dcterms:modified xsi:type="dcterms:W3CDTF">2018-01-12T11:13:53Z</dcterms:modified>
</cp:coreProperties>
</file>