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8" r:id="rId4"/>
    <p:sldId id="284" r:id="rId5"/>
    <p:sldId id="285" r:id="rId6"/>
    <p:sldId id="289" r:id="rId7"/>
    <p:sldId id="294" r:id="rId8"/>
    <p:sldId id="295" r:id="rId9"/>
    <p:sldId id="290" r:id="rId10"/>
    <p:sldId id="292" r:id="rId11"/>
    <p:sldId id="293" r:id="rId12"/>
    <p:sldId id="296" r:id="rId13"/>
    <p:sldId id="297" r:id="rId14"/>
    <p:sldId id="26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12784-CCBE-4D3A-8817-5FE3BCCB8C3F}">
  <a:tblStyle styleId="{DDB12784-CCBE-4D3A-8817-5FE3BCCB8C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80" d="100"/>
          <a:sy n="80" d="100"/>
        </p:scale>
        <p:origin x="-1555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440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18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89150"/>
            <a:ext cx="412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600200"/>
            <a:ext cx="3584100" cy="4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600200"/>
            <a:ext cx="3584100" cy="4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○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■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00" b="0" i="0" u="none" strike="noStrike" cap="none" baseline="0">
          <a:solidFill>
            <a:srgbClr val="000000"/>
          </a:solidFill>
          <a:latin typeface="Times New Roman" panose="02020603050405020304" pitchFamily="18" charset="0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8417" y="3232693"/>
            <a:ext cx="412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Google Shape;67;p13"/>
          <p:cNvSpPr txBox="1">
            <a:spLocks/>
          </p:cNvSpPr>
          <p:nvPr/>
        </p:nvSpPr>
        <p:spPr>
          <a:xfrm>
            <a:off x="5222966" y="4650377"/>
            <a:ext cx="3807823" cy="19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０５２４０４９張巧純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０５２４０１０黃宣慈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０５２４０１８林桐生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Google Shape;67;p13"/>
          <p:cNvSpPr txBox="1">
            <a:spLocks/>
          </p:cNvSpPr>
          <p:nvPr/>
        </p:nvSpPr>
        <p:spPr>
          <a:xfrm>
            <a:off x="5222965" y="2718888"/>
            <a:ext cx="3807823" cy="19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周棟祥　老師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系統畫面</a:t>
            </a:r>
            <a:r>
              <a:rPr lang="en-US" altLang="zh-TW" sz="4000" dirty="0" smtClean="0">
                <a:ea typeface="標楷體" panose="03000509000000000000" pitchFamily="65" charset="-120"/>
              </a:rPr>
              <a:t>_2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C:\Users\user\Desktop\20181024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4"/>
          <a:stretch/>
        </p:blipFill>
        <p:spPr bwMode="auto">
          <a:xfrm>
            <a:off x="130629" y="1616539"/>
            <a:ext cx="8894908" cy="434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628775" y="85725"/>
            <a:ext cx="8229600" cy="1295400"/>
          </a:xfrm>
        </p:spPr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系統畫面</a:t>
            </a:r>
            <a:r>
              <a:rPr lang="en-US" altLang="zh-TW" sz="4000" dirty="0" smtClean="0">
                <a:ea typeface="標楷體" panose="03000509000000000000" pitchFamily="65" charset="-120"/>
              </a:rPr>
              <a:t>_3_</a:t>
            </a:r>
            <a:r>
              <a:rPr lang="zh-TW" altLang="en-US" sz="4000" dirty="0" smtClean="0">
                <a:ea typeface="標楷體" panose="03000509000000000000" pitchFamily="65" charset="-120"/>
              </a:rPr>
              <a:t>手機模式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074" name="Picture 2" descr="C:\Users\user\Desktop\20181024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5" r="3892"/>
          <a:stretch/>
        </p:blipFill>
        <p:spPr bwMode="auto">
          <a:xfrm>
            <a:off x="5345152" y="252248"/>
            <a:ext cx="3534936" cy="63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 flipH="1">
            <a:off x="142875" y="1295400"/>
            <a:ext cx="307657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系統活動</a:t>
            </a:r>
            <a:r>
              <a:rPr lang="zh-TW" altLang="en-US" sz="4000" dirty="0" smtClean="0">
                <a:ea typeface="標楷體" panose="03000509000000000000" pitchFamily="65" charset="-120"/>
              </a:rPr>
              <a:t>圖</a:t>
            </a:r>
            <a:r>
              <a:rPr lang="en-US" altLang="zh-TW" sz="4000" dirty="0" smtClean="0">
                <a:ea typeface="標楷體" panose="03000509000000000000" pitchFamily="65" charset="-120"/>
              </a:rPr>
              <a:t>_2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6" name="Picture 2" descr="C:\Users\ASUS\Desktop\15403959977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76363"/>
            <a:ext cx="90011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162175" y="3333750"/>
            <a:ext cx="1323975" cy="161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5035152" y="4942286"/>
            <a:ext cx="916783" cy="1147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993732" y="5479258"/>
            <a:ext cx="542923" cy="1147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9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系統活動</a:t>
            </a:r>
            <a:r>
              <a:rPr lang="zh-TW" altLang="en-US" sz="4000" dirty="0" smtClean="0">
                <a:ea typeface="標楷體" panose="03000509000000000000" pitchFamily="65" charset="-120"/>
              </a:rPr>
              <a:t>圖</a:t>
            </a:r>
            <a:r>
              <a:rPr lang="en-US" altLang="zh-TW" sz="4000" dirty="0" smtClean="0">
                <a:ea typeface="標楷體" panose="03000509000000000000" pitchFamily="65" charset="-120"/>
              </a:rPr>
              <a:t>_3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051" name="Picture 3" descr="C:\Users\ASUS\Desktop\1540395993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247774"/>
            <a:ext cx="6081712" cy="53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812950"/>
            <a:ext cx="75957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7200" i="1" dirty="0" smtClean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sz="72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062077" y="658870"/>
            <a:ext cx="1019856" cy="986210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53737" y="1472130"/>
            <a:ext cx="7402286" cy="4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專案管理網站是一個可以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提供使用者完善的檔案管理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系統、線上會議討論功能，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讓所有專案參與者可以清楚的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知道所有專案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的資訊，例如專案的開始與結束時間、每一個任務階段的完成度、負責人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，以及公告的重要事項。</a:t>
            </a:r>
            <a:endParaRPr lang="en-US" altLang="zh-TW" sz="28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Droid Sans"/>
              <a:sym typeface="Droid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8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Droid Sans"/>
              <a:sym typeface="Droid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透過專案管理網站可以解決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專案小組內部資訊不對稱的問題以及提升專案製作效率和品質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。</a:t>
            </a:r>
            <a:endParaRPr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Droid Sans"/>
              <a:sym typeface="Droid Sans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利害關係人目標表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2903"/>
              </p:ext>
            </p:extLst>
          </p:nvPr>
        </p:nvGraphicFramePr>
        <p:xfrm>
          <a:off x="325120" y="1579880"/>
          <a:ext cx="8615680" cy="4313700"/>
        </p:xfrm>
        <a:graphic>
          <a:graphicData uri="http://schemas.openxmlformats.org/drawingml/2006/table">
            <a:tbl>
              <a:tblPr firstRow="1" bandRow="1">
                <a:tableStyleId>{DDB12784-CCBE-4D3A-8817-5FE3BCCB8C3F}</a:tableStyleId>
              </a:tblPr>
              <a:tblGrid>
                <a:gridCol w="2479332"/>
                <a:gridCol w="6136348"/>
              </a:tblGrid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利害關係人</a:t>
                      </a:r>
                      <a:endParaRPr lang="zh-TW" altLang="en-US" sz="2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</a:t>
                      </a:r>
                      <a:endParaRPr lang="zh-TW" altLang="en-US" sz="2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8855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專案管理者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最高權限修改、新增、刪除專案內容。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清楚知道專案結束時間、負責人、進度。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線上會議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25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6204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專案執行者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完善的檔案管理系統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即時的專案進度更新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專案截止時間提醒</a:t>
                      </a:r>
                      <a:endParaRPr lang="zh-TW" altLang="en-US" sz="25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事件表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5167"/>
              </p:ext>
            </p:extLst>
          </p:nvPr>
        </p:nvGraphicFramePr>
        <p:xfrm>
          <a:off x="257175" y="1041122"/>
          <a:ext cx="8620124" cy="5425440"/>
        </p:xfrm>
        <a:graphic>
          <a:graphicData uri="http://schemas.openxmlformats.org/drawingml/2006/table">
            <a:tbl>
              <a:tblPr firstRow="1" bandRow="1">
                <a:tableStyleId>{DDB12784-CCBE-4D3A-8817-5FE3BCCB8C3F}</a:tableStyleId>
              </a:tblPr>
              <a:tblGrid>
                <a:gridCol w="4310062">
                  <a:extLst>
                    <a:ext uri="{9D8B030D-6E8A-4147-A177-3AD203B41FA5}">
                      <a16:colId xmlns="" xmlns:a16="http://schemas.microsoft.com/office/drawing/2014/main" val="1561511140"/>
                    </a:ext>
                  </a:extLst>
                </a:gridCol>
                <a:gridCol w="4310062">
                  <a:extLst>
                    <a:ext uri="{9D8B030D-6E8A-4147-A177-3AD203B41FA5}">
                      <a16:colId xmlns="" xmlns:a16="http://schemas.microsoft.com/office/drawing/2014/main" val="3976037983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事件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330744"/>
                  </a:ext>
                </a:extLst>
              </a:tr>
              <a:tr h="4558165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能夠註冊或登入會員查看、修改會員資料。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能夠建立一個專案，並可以修改、刪除專案內容。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能夠隨時了解專案內容與進度。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能夠將各種版本的檔案上傳進行管理。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能夠在線上進行會議討論。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能夠提醒專案參與者專案截止時間。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會員註冊作業。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1-2.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會員登入作業。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1-3.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檢視、修改會員資料作業。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專案建立作業。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2-2.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修改、刪除專案內容作業。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檢視專案詳細內容作業。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檔案管理作業。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線上會議作業。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截止提醒作業。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105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12" y="0"/>
            <a:ext cx="8229600" cy="1295400"/>
          </a:xfrm>
        </p:spPr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使用案例圖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圓角矩形 4"/>
          <p:cNvSpPr/>
          <p:nvPr/>
        </p:nvSpPr>
        <p:spPr>
          <a:xfrm>
            <a:off x="2190230" y="1123950"/>
            <a:ext cx="5490395" cy="529091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605586" y="3130711"/>
            <a:ext cx="1352550" cy="11149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截止時間提醒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429" y="2761880"/>
            <a:ext cx="1887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專案執行者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6013994"/>
            <a:ext cx="1887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專案管理者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200611" y="480512"/>
            <a:ext cx="943706" cy="8862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4"/>
          </p:cNvCxnSpPr>
          <p:nvPr/>
        </p:nvCxnSpPr>
        <p:spPr>
          <a:xfrm>
            <a:off x="672464" y="1366778"/>
            <a:ext cx="0" cy="7417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320039" y="1711435"/>
            <a:ext cx="6806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672464" y="2057461"/>
            <a:ext cx="328247" cy="7044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200611" y="2094819"/>
            <a:ext cx="471853" cy="6670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0" idx="4"/>
          </p:cNvCxnSpPr>
          <p:nvPr/>
        </p:nvCxnSpPr>
        <p:spPr>
          <a:xfrm>
            <a:off x="672464" y="4620577"/>
            <a:ext cx="0" cy="7417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/>
          <p:cNvGrpSpPr/>
          <p:nvPr/>
        </p:nvGrpSpPr>
        <p:grpSpPr>
          <a:xfrm>
            <a:off x="200611" y="3734311"/>
            <a:ext cx="943706" cy="2281368"/>
            <a:chOff x="91803" y="3732626"/>
            <a:chExt cx="943706" cy="2281368"/>
          </a:xfrm>
        </p:grpSpPr>
        <p:sp>
          <p:nvSpPr>
            <p:cNvPr id="40" name="橢圓 39"/>
            <p:cNvSpPr/>
            <p:nvPr/>
          </p:nvSpPr>
          <p:spPr>
            <a:xfrm>
              <a:off x="91803" y="3732626"/>
              <a:ext cx="943706" cy="8862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 flipH="1">
              <a:off x="211231" y="4963549"/>
              <a:ext cx="6806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63656" y="5309575"/>
              <a:ext cx="328247" cy="7044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91803" y="5346933"/>
              <a:ext cx="471853" cy="6670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橢圓 5"/>
          <p:cNvSpPr/>
          <p:nvPr/>
        </p:nvSpPr>
        <p:spPr>
          <a:xfrm>
            <a:off x="3853010" y="1383065"/>
            <a:ext cx="1666851" cy="111150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會員登入、註冊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3985421" y="4310431"/>
            <a:ext cx="1402027" cy="7942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檔案管理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</a:t>
            </a:r>
          </a:p>
        </p:txBody>
      </p:sp>
      <p:sp>
        <p:nvSpPr>
          <p:cNvPr id="17" name="橢圓 16"/>
          <p:cNvSpPr/>
          <p:nvPr/>
        </p:nvSpPr>
        <p:spPr>
          <a:xfrm>
            <a:off x="3813375" y="2658134"/>
            <a:ext cx="1647532" cy="13442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專案建立、修改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4143250" y="5531711"/>
            <a:ext cx="1317657" cy="87167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線上會議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0" name="直線接點 79"/>
          <p:cNvCxnSpPr/>
          <p:nvPr/>
        </p:nvCxnSpPr>
        <p:spPr>
          <a:xfrm flipH="1">
            <a:off x="6958137" y="2981729"/>
            <a:ext cx="1056502" cy="63777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7891727" y="1841045"/>
            <a:ext cx="943706" cy="2281368"/>
            <a:chOff x="91803" y="3732626"/>
            <a:chExt cx="943706" cy="2281368"/>
          </a:xfrm>
        </p:grpSpPr>
        <p:sp>
          <p:nvSpPr>
            <p:cNvPr id="46" name="橢圓 45"/>
            <p:cNvSpPr/>
            <p:nvPr/>
          </p:nvSpPr>
          <p:spPr>
            <a:xfrm>
              <a:off x="91803" y="3732626"/>
              <a:ext cx="943706" cy="8862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/>
            <p:nvPr/>
          </p:nvCxnSpPr>
          <p:spPr>
            <a:xfrm flipH="1">
              <a:off x="211231" y="4963549"/>
              <a:ext cx="6806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563656" y="5309575"/>
              <a:ext cx="328247" cy="7044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91803" y="5346933"/>
              <a:ext cx="471853" cy="6670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7721558" y="4221413"/>
            <a:ext cx="1196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專案管理者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8351490" y="2727311"/>
            <a:ext cx="0" cy="7417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1144317" y="1123950"/>
            <a:ext cx="2669059" cy="819398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6" idx="2"/>
          </p:cNvCxnSpPr>
          <p:nvPr/>
        </p:nvCxnSpPr>
        <p:spPr>
          <a:xfrm flipH="1">
            <a:off x="930245" y="1938820"/>
            <a:ext cx="2922765" cy="2974286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7" idx="2"/>
          </p:cNvCxnSpPr>
          <p:nvPr/>
        </p:nvCxnSpPr>
        <p:spPr>
          <a:xfrm flipH="1">
            <a:off x="980194" y="3330240"/>
            <a:ext cx="2833181" cy="154656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>
            <a:off x="891904" y="4876800"/>
            <a:ext cx="3165746" cy="8675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21" idx="2"/>
          </p:cNvCxnSpPr>
          <p:nvPr/>
        </p:nvCxnSpPr>
        <p:spPr>
          <a:xfrm flipH="1" flipV="1">
            <a:off x="891903" y="4989780"/>
            <a:ext cx="3251347" cy="977767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 flipV="1">
            <a:off x="1144317" y="1123950"/>
            <a:ext cx="2913334" cy="375285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21" idx="2"/>
          </p:cNvCxnSpPr>
          <p:nvPr/>
        </p:nvCxnSpPr>
        <p:spPr>
          <a:xfrm flipH="1" flipV="1">
            <a:off x="1144317" y="1190625"/>
            <a:ext cx="2998933" cy="4776922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17" idx="2"/>
          </p:cNvCxnSpPr>
          <p:nvPr/>
        </p:nvCxnSpPr>
        <p:spPr>
          <a:xfrm flipH="1" flipV="1">
            <a:off x="1144317" y="1123950"/>
            <a:ext cx="2669058" cy="220629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/>
      <p:bldP spid="26" grpId="0"/>
      <p:bldP spid="6" grpId="0" animBg="1"/>
      <p:bldP spid="19" grpId="0" animBg="1"/>
      <p:bldP spid="17" grpId="0" animBg="1"/>
      <p:bldP spid="21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專案建立作業使用</a:t>
            </a:r>
            <a:r>
              <a:rPr lang="zh-TW" altLang="en-US" sz="4000" dirty="0">
                <a:ea typeface="標楷體" panose="03000509000000000000" pitchFamily="65" charset="-120"/>
              </a:rPr>
              <a:t>案例</a:t>
            </a:r>
            <a:r>
              <a:rPr lang="en-US" altLang="zh-TW" sz="4000" dirty="0">
                <a:ea typeface="標楷體" panose="03000509000000000000" pitchFamily="65" charset="-120"/>
              </a:rPr>
              <a:t>_1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38967"/>
              </p:ext>
            </p:extLst>
          </p:nvPr>
        </p:nvGraphicFramePr>
        <p:xfrm>
          <a:off x="886405" y="1380930"/>
          <a:ext cx="7604451" cy="481459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34300"/>
                <a:gridCol w="5370151"/>
              </a:tblGrid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使用案例名稱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專案建立作業</a:t>
                      </a: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使用案例描述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專案管理者要建立新專案</a:t>
                      </a: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主要參與者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專案管理者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2886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利害關係人與目標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lvl="0" indent="0" algn="l">
                        <a:buNone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專案執行者：</a:t>
                      </a:r>
                      <a:r>
                        <a:rPr lang="zh-TW" altLang="en-US" sz="2500" baseline="0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加入</a:t>
                      </a: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</a:t>
                      </a: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>
                        <a:buNone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專案管理人：提升專案製作效率和品質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9128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前置條件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執行者需註冊和登入並要求授權加入專案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後置條件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管理者進行授權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使用案例</a:t>
            </a:r>
            <a:r>
              <a:rPr lang="en-US" altLang="zh-TW" sz="4000" dirty="0">
                <a:ea typeface="標楷體" panose="03000509000000000000" pitchFamily="65" charset="-120"/>
              </a:rPr>
              <a:t>_1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99552"/>
              </p:ext>
            </p:extLst>
          </p:nvPr>
        </p:nvGraphicFramePr>
        <p:xfrm>
          <a:off x="152400" y="1733355"/>
          <a:ext cx="8924925" cy="426739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299405"/>
                <a:gridCol w="4625520"/>
              </a:tblGrid>
              <a:tr h="695013">
                <a:tc gridSpan="2">
                  <a:txBody>
                    <a:bodyPr/>
                    <a:lstStyle/>
                    <a:p>
                      <a:pPr marL="38100" indent="0">
                        <a:buFont typeface="Droid Sans"/>
                        <a:buNone/>
                      </a:pPr>
                      <a:r>
                        <a:rPr lang="zh-TW" altLang="en-US" sz="2000" dirty="0" smtClean="0">
                          <a:ea typeface="標楷體" panose="03000509000000000000" pitchFamily="65" charset="-120"/>
                        </a:rPr>
                        <a:t>主要成功情節</a:t>
                      </a:r>
                      <a:endParaRPr lang="en-US" altLang="zh-TW" sz="2000" dirty="0" smtClean="0"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ea typeface="標楷體" panose="03000509000000000000" pitchFamily="65" charset="-120"/>
                        </a:rPr>
                        <a:t>參與者</a:t>
                      </a:r>
                      <a:endParaRPr lang="zh-TW" altLang="en-US" sz="30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3000" dirty="0" smtClean="0">
                          <a:ea typeface="標楷體" panose="03000509000000000000" pitchFamily="65" charset="-120"/>
                        </a:rPr>
                        <a:t>系統</a:t>
                      </a:r>
                      <a:endParaRPr lang="en-US" altLang="zh-TW" sz="30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  <a:tr h="2988695">
                <a:tc>
                  <a:txBody>
                    <a:bodyPr/>
                    <a:lstStyle/>
                    <a:p>
                      <a:pPr marL="38100" lvl="0" indent="0"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開啟網站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註冊或登入會員。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建立專案，進行修改、刪除專案內容。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專案執行者要求授權加入專案。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專案管理者確認執行者加入。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開啟主畫面。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執行註冊或登入會員作業。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開啟專案建立、</a:t>
                      </a:r>
                      <a:r>
                        <a:rPr lang="zh-TW" altLang="en-US" sz="2250" dirty="0" smtClean="0">
                          <a:solidFill>
                            <a:schemeClr val="accen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修改、刪除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要求加入專案功能。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確認加入專案執行者。</a:t>
                      </a:r>
                      <a:endParaRPr lang="en-US" altLang="zh-TW" sz="225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91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系統總覽圖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C:\Users\ASUS\Desktop\154039338782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024"/>
            <a:ext cx="9144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4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系統畫面</a:t>
            </a:r>
            <a:r>
              <a:rPr lang="en-US" altLang="zh-TW" sz="4000" dirty="0" smtClean="0">
                <a:ea typeface="標楷體" panose="03000509000000000000" pitchFamily="65" charset="-120"/>
              </a:rPr>
              <a:t>_1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C:\Users\user\Desktop\20181024-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 bwMode="auto">
          <a:xfrm>
            <a:off x="76200" y="1543050"/>
            <a:ext cx="8996265" cy="46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522</Words>
  <Application>Microsoft Office PowerPoint</Application>
  <PresentationFormat>如螢幕大小 (4:3)</PresentationFormat>
  <Paragraphs>100</Paragraphs>
  <Slides>14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Prospero template</vt:lpstr>
      <vt:lpstr>第30組 專案管理網站</vt:lpstr>
      <vt:lpstr>介紹</vt:lpstr>
      <vt:lpstr>利害關係人目標表</vt:lpstr>
      <vt:lpstr>事件表</vt:lpstr>
      <vt:lpstr>使用案例圖</vt:lpstr>
      <vt:lpstr>專案建立作業使用案例_1</vt:lpstr>
      <vt:lpstr>使用案例_1</vt:lpstr>
      <vt:lpstr>系統總覽圖</vt:lpstr>
      <vt:lpstr>系統畫面_1</vt:lpstr>
      <vt:lpstr>系統畫面_2</vt:lpstr>
      <vt:lpstr>系統畫面_3_手機模式</vt:lpstr>
      <vt:lpstr>系統活動圖_2</vt:lpstr>
      <vt:lpstr>系統活動圖_3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第30組 專案管理網站</dc:title>
  <dc:creator>薛傳穎</dc:creator>
  <cp:lastModifiedBy>ASUS</cp:lastModifiedBy>
  <cp:revision>53</cp:revision>
  <dcterms:modified xsi:type="dcterms:W3CDTF">2019-01-02T15:00:44Z</dcterms:modified>
</cp:coreProperties>
</file>