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24" r:id="rId6"/>
    <p:sldId id="320" r:id="rId7"/>
    <p:sldId id="326" r:id="rId8"/>
    <p:sldId id="310" r:id="rId9"/>
    <p:sldId id="325" r:id="rId10"/>
    <p:sldId id="323" r:id="rId11"/>
    <p:sldId id="322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91" d="100"/>
          <a:sy n="91" d="100"/>
        </p:scale>
        <p:origin x="270" y="8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88EAF-6ECA-4616-85EF-35AA19C641F3}" type="datetimeFigureOut">
              <a:rPr lang="en-US" altLang="zh-TW"/>
              <a:t>1/14/2019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9F912AB-2776-42F2-A957-313FC7EFEDB9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ABD2D7A-D230-4F91-BD59-0A39C2703BA8}" type="datetimeFigureOut">
              <a:t>2019/1/14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93199CD-3E1B-4AE6-990F-76F925F5EA9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660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4800" b="0" cap="none" baseline="0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2019/1/14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2019/1/14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3F41C87-7AD9-4845-A077-840E4A0F3F06}" type="datetimeFigureOut">
              <a:rPr lang="en-US" altLang="zh-TW" smtClean="0"/>
              <a:pPr/>
              <a:t>1/14/2019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600" kern="1200" spc="10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608012" y="533400"/>
            <a:ext cx="10972798" cy="28956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網路爬蟲與資料分析實務</a:t>
            </a:r>
            <a:r>
              <a:rPr lang="en-US" altLang="zh-TW" b="1" dirty="0"/>
              <a:t>-    </a:t>
            </a:r>
            <a:r>
              <a:rPr lang="zh-TW" altLang="en-US" sz="2700" dirty="0"/>
              <a:t>以中華民國證券投資信託暨顧問商業同業公會公布之</a:t>
            </a:r>
            <a:r>
              <a:rPr lang="zh-TW" altLang="en-US" sz="2700" dirty="0" smtClean="0"/>
              <a:t>基金</a:t>
            </a:r>
            <a:r>
              <a:rPr lang="en-US" altLang="zh-TW" sz="2700" dirty="0" smtClean="0"/>
              <a:t/>
            </a:r>
            <a:br>
              <a:rPr lang="en-US" altLang="zh-TW" sz="2700" dirty="0" smtClean="0"/>
            </a:br>
            <a:r>
              <a:rPr lang="zh-TW" altLang="en-US" sz="2700" dirty="0" smtClean="0"/>
              <a:t>投資明</a:t>
            </a:r>
            <a:r>
              <a:rPr lang="zh-TW" altLang="en-US" sz="2700" dirty="0"/>
              <a:t>細</a:t>
            </a:r>
            <a:r>
              <a:rPr lang="en-US" altLang="zh-TW" sz="2700" dirty="0"/>
              <a:t>-</a:t>
            </a:r>
            <a:r>
              <a:rPr lang="zh-TW" altLang="en-US" sz="2700" dirty="0"/>
              <a:t>國內投資股票型為例</a:t>
            </a:r>
            <a:endParaRPr lang="zh-TW" sz="2700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065213" y="4343400"/>
            <a:ext cx="8229600" cy="167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0524088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蔡宗益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0524070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伸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曾守正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endParaRPr lang="en-US" altLang="zh-TW" dirty="0"/>
          </a:p>
          <a:p>
            <a:r>
              <a:rPr lang="zh-TW" altLang="en-US" dirty="0"/>
              <a:t>類別圖</a:t>
            </a:r>
            <a:endParaRPr lang="en-US" altLang="zh-TW" dirty="0" smtClean="0"/>
          </a:p>
          <a:p>
            <a:r>
              <a:rPr lang="zh-TW" altLang="en-US" dirty="0" smtClean="0"/>
              <a:t>測試計畫</a:t>
            </a:r>
            <a:endParaRPr lang="en-US" altLang="zh-TW" dirty="0" smtClean="0"/>
          </a:p>
          <a:p>
            <a:r>
              <a:rPr lang="zh-TW" altLang="en-US" dirty="0" smtClean="0"/>
              <a:t>目前專案進度</a:t>
            </a:r>
            <a:endParaRPr lang="en-US" altLang="zh-TW" dirty="0" smtClean="0"/>
          </a:p>
          <a:p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GitHub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展示</a:t>
            </a:r>
          </a:p>
          <a:p>
            <a:pPr marL="0" indent="0">
              <a:buNone/>
            </a:pP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75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查詢資料</a:t>
            </a:r>
            <a:endParaRPr 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903412" y="1828800"/>
            <a:ext cx="7841660" cy="4823878"/>
            <a:chOff x="1903412" y="1828800"/>
            <a:chExt cx="7841660" cy="4823878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12" y="1828800"/>
              <a:ext cx="7841660" cy="482387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412" y="4159274"/>
              <a:ext cx="2819400" cy="16293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012" y="4124068"/>
              <a:ext cx="2613887" cy="182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24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循序圖</a:t>
            </a:r>
            <a:r>
              <a:rPr lang="en-US" altLang="zh-TW" dirty="0" smtClean="0"/>
              <a:t>-</a:t>
            </a:r>
            <a:r>
              <a:rPr lang="zh-TW" altLang="en-US" dirty="0" smtClean="0"/>
              <a:t>爬</a:t>
            </a:r>
            <a:r>
              <a:rPr lang="zh-TW" altLang="en-US" dirty="0"/>
              <a:t>取</a:t>
            </a:r>
            <a:r>
              <a:rPr lang="zh-TW" altLang="en-US" dirty="0" smtClean="0"/>
              <a:t>資料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747345"/>
            <a:ext cx="6096000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r>
              <a:rPr lang="zh-TW" altLang="en-US" dirty="0"/>
              <a:t>圖</a:t>
            </a:r>
            <a:endParaRPr 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905000"/>
            <a:ext cx="7425849" cy="4715981"/>
          </a:xfrm>
        </p:spPr>
      </p:pic>
      <p:sp>
        <p:nvSpPr>
          <p:cNvPr id="2" name="文字方塊 1"/>
          <p:cNvSpPr txBox="1"/>
          <p:nvPr/>
        </p:nvSpPr>
        <p:spPr>
          <a:xfrm>
            <a:off x="3427412" y="23622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71936" y="2362199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773039" y="34290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73039" y="46482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51612" y="53340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54736" y="5334000"/>
            <a:ext cx="242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zh-TW" altLang="en-US" dirty="0" smtClean="0"/>
              <a:t>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41661"/>
              </p:ext>
            </p:extLst>
          </p:nvPr>
        </p:nvGraphicFramePr>
        <p:xfrm>
          <a:off x="2208212" y="1944413"/>
          <a:ext cx="7493000" cy="3958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79425587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21056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98004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145238"/>
                    </a:ext>
                  </a:extLst>
                </a:gridCol>
              </a:tblGrid>
              <a:tr h="44571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函式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方法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參數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預期結果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實際結果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77542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selectMotionModel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ModelType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回傳圖表樣式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成功回傳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058156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inputCondition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選擇資料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資料庫取得成功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28109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getData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endParaRPr lang="zh-TW" altLang="en-US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回傳選取資料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成功回傳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63489"/>
                  </a:ext>
                </a:extLst>
              </a:tr>
              <a:tr h="7693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inputDataSet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Time,Company,Fund,Price,Percentage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存入資料庫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成功存入</a:t>
                      </a:r>
                      <a:endParaRPr lang="zh-TW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5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目前的執行進度報告</a:t>
            </a:r>
            <a:endParaRPr 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632" y="1752600"/>
            <a:ext cx="8651561" cy="48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組別</a:t>
            </a:r>
            <a:r>
              <a:rPr lang="en-US" altLang="zh-TW" dirty="0"/>
              <a:t>GitHub</a:t>
            </a:r>
            <a:r>
              <a:rPr lang="zh-TW" altLang="en-US" dirty="0"/>
              <a:t>展示</a:t>
            </a:r>
            <a:endParaRPr lang="zh-TW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84" y="1905000"/>
            <a:ext cx="8726857" cy="4648200"/>
          </a:xfrm>
        </p:spPr>
      </p:pic>
    </p:spTree>
    <p:extLst>
      <p:ext uri="{BB962C8B-B14F-4D97-AF65-F5344CB8AC3E}">
        <p14:creationId xmlns:p14="http://schemas.microsoft.com/office/powerpoint/2010/main" val="24521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1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zh-TW" altLang="en-US" sz="10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24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數位藍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此值指出存檔或修訂次數。應用程式會在每次修訂後更新此值。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EE5782-39D8-4BC2-8DC6-EBA73BB79084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A61CCE-2B92-4C9F-B2F8-A258F5749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E64CE5-9A2F-4A86-9018-E796DAC27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117</Words>
  <Application>Microsoft Office PowerPoint</Application>
  <PresentationFormat>自訂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Microsoft JhengHei UI</vt:lpstr>
      <vt:lpstr>Microsoft JhengHei</vt:lpstr>
      <vt:lpstr>Microsoft JhengHei</vt:lpstr>
      <vt:lpstr>Arial</vt:lpstr>
      <vt:lpstr>Corbel</vt:lpstr>
      <vt:lpstr>數位藍色隧道 16x9</vt:lpstr>
      <vt:lpstr>網路爬蟲與資料分析實務-    以中華民國證券投資信託暨顧問商業同業公會公布之基金 投資明細-國內投資股票型為例</vt:lpstr>
      <vt:lpstr>目錄</vt:lpstr>
      <vt:lpstr>循序圖-查詢資料</vt:lpstr>
      <vt:lpstr>循序圖-爬取資料</vt:lpstr>
      <vt:lpstr>類別圖</vt:lpstr>
      <vt:lpstr>測試計畫</vt:lpstr>
      <vt:lpstr>目前的執行進度報告</vt:lpstr>
      <vt:lpstr>組別GitHub展示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Summer</dc:creator>
  <cp:lastModifiedBy>admin</cp:lastModifiedBy>
  <cp:revision>38</cp:revision>
  <dcterms:created xsi:type="dcterms:W3CDTF">2013-04-05T20:05:04Z</dcterms:created>
  <dcterms:modified xsi:type="dcterms:W3CDTF">2019-01-14T02:32:29Z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