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24" r:id="rId6"/>
    <p:sldId id="320" r:id="rId7"/>
    <p:sldId id="326" r:id="rId8"/>
    <p:sldId id="310" r:id="rId9"/>
    <p:sldId id="325" r:id="rId10"/>
    <p:sldId id="323" r:id="rId11"/>
    <p:sldId id="322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270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88EAF-6ECA-4616-85EF-35AA19C641F3}" type="datetimeFigureOut">
              <a:rPr lang="en-US" altLang="zh-TW"/>
              <a:t>1/2/2019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9F912AB-2776-42F2-A957-313FC7EFEDB9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ABD2D7A-D230-4F91-BD59-0A39C2703BA8}" type="datetimeFigureOut">
              <a:t>2019/1/2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93199CD-3E1B-4AE6-990F-76F925F5EA9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TW" sz="6600"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4800" b="0" cap="none" baseline="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2019/1/2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3F41C87-7AD9-4845-A077-840E4A0F3F06}" type="datetimeFigureOut">
              <a:rPr lang="en-US" altLang="zh-TW" smtClean="0"/>
              <a:pPr/>
              <a:t>1/2/2019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600" kern="1200" spc="1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608012" y="533400"/>
            <a:ext cx="10972798" cy="28956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網路爬蟲與資料分析實務</a:t>
            </a:r>
            <a:r>
              <a:rPr lang="en-US" altLang="zh-TW" b="1" dirty="0"/>
              <a:t>-    </a:t>
            </a:r>
            <a:r>
              <a:rPr lang="zh-TW" altLang="en-US" sz="2700" dirty="0"/>
              <a:t>以中華民國證券投資信託暨顧問商業同業公會公布之</a:t>
            </a:r>
            <a:r>
              <a:rPr lang="zh-TW" altLang="en-US" sz="2700" dirty="0" smtClean="0"/>
              <a:t>基金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sz="2700" dirty="0" smtClean="0"/>
              <a:t>投資明</a:t>
            </a:r>
            <a:r>
              <a:rPr lang="zh-TW" altLang="en-US" sz="2700" dirty="0"/>
              <a:t>細</a:t>
            </a:r>
            <a:r>
              <a:rPr lang="en-US" altLang="zh-TW" sz="2700" dirty="0"/>
              <a:t>-</a:t>
            </a:r>
            <a:r>
              <a:rPr lang="zh-TW" altLang="en-US" sz="2700" dirty="0"/>
              <a:t>國內投資股票型為例</a:t>
            </a:r>
            <a:endParaRPr lang="zh-TW" sz="2700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065213" y="4343400"/>
            <a:ext cx="8229600" cy="167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0524088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蔡宗益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0524070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伸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曾守正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循序</a:t>
            </a:r>
            <a:r>
              <a:rPr lang="zh-TW" altLang="en-US" dirty="0" smtClean="0"/>
              <a:t>圖</a:t>
            </a:r>
            <a:endParaRPr lang="en-US" altLang="zh-TW" dirty="0"/>
          </a:p>
          <a:p>
            <a:r>
              <a:rPr lang="zh-TW" altLang="en-US" dirty="0"/>
              <a:t>類別圖</a:t>
            </a:r>
            <a:endParaRPr lang="en-US" altLang="zh-TW" dirty="0" smtClean="0"/>
          </a:p>
          <a:p>
            <a:r>
              <a:rPr lang="zh-TW" altLang="en-US" dirty="0" smtClean="0"/>
              <a:t>測試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r>
              <a:rPr lang="zh-TW" altLang="en-US" dirty="0" smtClean="0"/>
              <a:t>目前專案進度</a:t>
            </a:r>
            <a:endParaRPr lang="en-US" altLang="zh-TW" dirty="0" smtClean="0"/>
          </a:p>
          <a:p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GitHub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展示</a:t>
            </a:r>
          </a:p>
          <a:p>
            <a:pPr marL="0" indent="0">
              <a:buNone/>
            </a:pP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75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查詢資料</a:t>
            </a:r>
            <a:endParaRPr 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903412" y="1828800"/>
            <a:ext cx="7841660" cy="4823878"/>
            <a:chOff x="1903412" y="1828800"/>
            <a:chExt cx="7841660" cy="4823878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2" y="1828800"/>
              <a:ext cx="7841660" cy="482387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412" y="4159274"/>
              <a:ext cx="2819400" cy="16293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4124068"/>
              <a:ext cx="2613887" cy="182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2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爬</a:t>
            </a:r>
            <a:r>
              <a:rPr lang="zh-TW" altLang="en-US" dirty="0"/>
              <a:t>取</a:t>
            </a:r>
            <a:r>
              <a:rPr lang="zh-TW" altLang="en-US" dirty="0" smtClean="0"/>
              <a:t>資料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747345"/>
            <a:ext cx="6096000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圖</a:t>
            </a:r>
            <a:endParaRPr 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905000"/>
            <a:ext cx="7425849" cy="4715981"/>
          </a:xfrm>
        </p:spPr>
      </p:pic>
      <p:cxnSp>
        <p:nvCxnSpPr>
          <p:cNvPr id="7" name="直線接點 6"/>
          <p:cNvCxnSpPr/>
          <p:nvPr/>
        </p:nvCxnSpPr>
        <p:spPr>
          <a:xfrm>
            <a:off x="3579812" y="243840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99012" y="243840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780212" y="541020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151812" y="5410200"/>
            <a:ext cx="0" cy="30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561012" y="3581400"/>
            <a:ext cx="38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561012" y="4648200"/>
            <a:ext cx="38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57841"/>
              </p:ext>
            </p:extLst>
          </p:nvPr>
        </p:nvGraphicFramePr>
        <p:xfrm>
          <a:off x="2513012" y="2438400"/>
          <a:ext cx="7493000" cy="3522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794255872"/>
                    </a:ext>
                  </a:extLst>
                </a:gridCol>
                <a:gridCol w="3746500">
                  <a:extLst>
                    <a:ext uri="{9D8B030D-6E8A-4147-A177-3AD203B41FA5}">
                      <a16:colId xmlns:a16="http://schemas.microsoft.com/office/drawing/2014/main" val="2832105696"/>
                    </a:ext>
                  </a:extLst>
                </a:gridCol>
              </a:tblGrid>
              <a:tr h="4457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函式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測試方法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77542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selectMotionModel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ModelType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敘述覆蓋法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58156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inputCondition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Time,Company,Fund,Price,Percentage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敘述覆蓋法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8109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getData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Time,Company,Fund,Price,Percentage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敘述覆蓋法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63489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inputDataSet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Time,Company,Fund,Price,Percentage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敘述覆蓋法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7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目前的執行進度報告</a:t>
            </a:r>
            <a:endParaRPr 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32" y="1752600"/>
            <a:ext cx="8651561" cy="48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組別</a:t>
            </a:r>
            <a:r>
              <a:rPr lang="en-US" altLang="zh-TW" dirty="0"/>
              <a:t>GitHub</a:t>
            </a:r>
            <a:r>
              <a:rPr lang="zh-TW" altLang="en-US" dirty="0"/>
              <a:t>展示</a:t>
            </a:r>
            <a:endParaRPr 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84" y="1905000"/>
            <a:ext cx="8726857" cy="4648200"/>
          </a:xfrm>
        </p:spPr>
      </p:pic>
    </p:spTree>
    <p:extLst>
      <p:ext uri="{BB962C8B-B14F-4D97-AF65-F5344CB8AC3E}">
        <p14:creationId xmlns:p14="http://schemas.microsoft.com/office/powerpoint/2010/main" val="24521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zh-TW" altLang="en-US" sz="1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2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數位藍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此值指出存檔或修訂次數。應用程式會在每次修訂後更新此值。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EE5782-39D8-4BC2-8DC6-EBA73BB7908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E64CE5-9A2F-4A86-9018-E796DAC277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61CCE-2B92-4C9F-B2F8-A258F574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93</Words>
  <Application>Microsoft Office PowerPoint</Application>
  <PresentationFormat>自訂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微軟正黑體</vt:lpstr>
      <vt:lpstr>微軟正黑體</vt:lpstr>
      <vt:lpstr>Arial</vt:lpstr>
      <vt:lpstr>Corbel</vt:lpstr>
      <vt:lpstr>數位藍色隧道 16x9</vt:lpstr>
      <vt:lpstr>網路爬蟲與資料分析實務-    以中華民國證券投資信託暨顧問商業同業公會公布之基金 投資明細-國內投資股票型為例</vt:lpstr>
      <vt:lpstr>目錄</vt:lpstr>
      <vt:lpstr>循序圖-查詢資料</vt:lpstr>
      <vt:lpstr>循序圖-爬取資料</vt:lpstr>
      <vt:lpstr>類別圖</vt:lpstr>
      <vt:lpstr>測試計畫</vt:lpstr>
      <vt:lpstr>目前的執行進度報告</vt:lpstr>
      <vt:lpstr>組別GitHub展示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Summer</dc:creator>
  <cp:lastModifiedBy>admin</cp:lastModifiedBy>
  <cp:revision>35</cp:revision>
  <dcterms:created xsi:type="dcterms:W3CDTF">2013-04-05T20:05:04Z</dcterms:created>
  <dcterms:modified xsi:type="dcterms:W3CDTF">2019-01-02T06:26:22Z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