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7" r:id="rId2"/>
    <p:sldId id="259" r:id="rId3"/>
    <p:sldId id="280" r:id="rId4"/>
    <p:sldId id="261" r:id="rId5"/>
    <p:sldId id="290" r:id="rId6"/>
    <p:sldId id="264" r:id="rId7"/>
    <p:sldId id="291" r:id="rId8"/>
    <p:sldId id="285" r:id="rId9"/>
    <p:sldId id="292" r:id="rId10"/>
    <p:sldId id="279" r:id="rId11"/>
    <p:sldId id="293" r:id="rId12"/>
    <p:sldId id="294" r:id="rId13"/>
    <p:sldId id="281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CEC294-1CAD-4EAD-B734-FE21E2D240CE}" type="datetimeFigureOut">
              <a:rPr lang="zh-CN" altLang="en-US" smtClean="0"/>
              <a:pPr/>
              <a:t>2019/1/8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2E3FF2-7672-424F-96BF-79BED793B085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722509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F1328-8422-4FC2-8CB7-67646B12AD7A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2019/1/8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DCD34-8252-4593-BF28-60EA3B17267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0373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7F1328-8422-4FC2-8CB7-67646B12AD7A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2019/1/8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1DCD34-8252-4593-BF28-60EA3B17267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0549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等腰三角形 20"/>
          <p:cNvSpPr/>
          <p:nvPr/>
        </p:nvSpPr>
        <p:spPr>
          <a:xfrm rot="10800000">
            <a:off x="3652180" y="1386123"/>
            <a:ext cx="4399284" cy="3792486"/>
          </a:xfrm>
          <a:prstGeom prst="triangle">
            <a:avLst/>
          </a:prstGeom>
          <a:solidFill>
            <a:schemeClr val="bg1">
              <a:alpha val="32000"/>
            </a:schemeClr>
          </a:solidFill>
          <a:ln w="25400" cmpd="sng">
            <a:noFill/>
            <a:miter lim="800000"/>
            <a:headEnd/>
            <a:tailEnd/>
          </a:ln>
        </p:spPr>
        <p:txBody>
          <a:bodyPr anchor="ctr"/>
          <a:lstStyle/>
          <a:p>
            <a:pPr algn="ctr" fontAlgn="ctr">
              <a:buClr>
                <a:srgbClr val="FF0000"/>
              </a:buClr>
              <a:buSzPct val="70000"/>
              <a:buFont typeface="Wingdings" panose="05000000000000000000" pitchFamily="2" charset="2"/>
              <a:buChar char="u"/>
              <a:tabLst>
                <a:tab pos="723900" algn="l"/>
                <a:tab pos="1447800" algn="l"/>
              </a:tabLst>
            </a:pPr>
            <a:endParaRPr lang="zh-CN" altLang="en-US" sz="160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</a:endParaRPr>
          </a:p>
        </p:txBody>
      </p:sp>
      <p:cxnSp>
        <p:nvCxnSpPr>
          <p:cNvPr id="23" name="直接连接符 22"/>
          <p:cNvCxnSpPr/>
          <p:nvPr/>
        </p:nvCxnSpPr>
        <p:spPr>
          <a:xfrm>
            <a:off x="7661583" y="2024111"/>
            <a:ext cx="815207" cy="0"/>
          </a:xfrm>
          <a:prstGeom prst="line">
            <a:avLst/>
          </a:prstGeom>
          <a:ln>
            <a:solidFill>
              <a:schemeClr val="bg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 flipH="1">
            <a:off x="6810932" y="2024110"/>
            <a:ext cx="1665859" cy="2883218"/>
          </a:xfrm>
          <a:prstGeom prst="line">
            <a:avLst/>
          </a:prstGeom>
          <a:ln>
            <a:solidFill>
              <a:schemeClr val="bg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6403328" y="4221626"/>
            <a:ext cx="411149" cy="673433"/>
          </a:xfrm>
          <a:prstGeom prst="line">
            <a:avLst/>
          </a:prstGeom>
          <a:ln>
            <a:solidFill>
              <a:schemeClr val="bg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 rot="14400000">
            <a:off x="4832731" y="4940561"/>
            <a:ext cx="1369884" cy="0"/>
          </a:xfrm>
          <a:prstGeom prst="line">
            <a:avLst/>
          </a:prstGeom>
          <a:ln>
            <a:solidFill>
              <a:schemeClr val="bg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rot="14400000">
            <a:off x="5832230" y="4395733"/>
            <a:ext cx="684942" cy="1121889"/>
          </a:xfrm>
          <a:prstGeom prst="line">
            <a:avLst/>
          </a:prstGeom>
          <a:ln>
            <a:solidFill>
              <a:schemeClr val="bg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等腰三角形 28"/>
          <p:cNvSpPr/>
          <p:nvPr/>
        </p:nvSpPr>
        <p:spPr>
          <a:xfrm rot="10800000">
            <a:off x="6608902" y="5070997"/>
            <a:ext cx="465023" cy="400881"/>
          </a:xfrm>
          <a:prstGeom prst="triangle">
            <a:avLst/>
          </a:prstGeom>
          <a:solidFill>
            <a:schemeClr val="bg1">
              <a:alpha val="32000"/>
            </a:schemeClr>
          </a:solidFill>
          <a:ln w="25400" cmpd="sng">
            <a:noFill/>
            <a:miter lim="800000"/>
            <a:headEnd/>
            <a:tailEnd/>
          </a:ln>
        </p:spPr>
        <p:txBody>
          <a:bodyPr anchor="ctr"/>
          <a:lstStyle/>
          <a:p>
            <a:pPr algn="ctr" fontAlgn="ctr">
              <a:buClr>
                <a:srgbClr val="FF0000"/>
              </a:buClr>
              <a:buSzPct val="70000"/>
              <a:buFont typeface="Wingdings" panose="05000000000000000000" pitchFamily="2" charset="2"/>
              <a:buChar char="u"/>
              <a:tabLst>
                <a:tab pos="723900" algn="l"/>
                <a:tab pos="1447800" algn="l"/>
              </a:tabLst>
            </a:pPr>
            <a:endParaRPr lang="zh-CN" altLang="en-US" sz="160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30" name="等腰三角形 29"/>
          <p:cNvSpPr/>
          <p:nvPr/>
        </p:nvSpPr>
        <p:spPr>
          <a:xfrm rot="15758920">
            <a:off x="7836674" y="3741540"/>
            <a:ext cx="465023" cy="400881"/>
          </a:xfrm>
          <a:prstGeom prst="triangle">
            <a:avLst/>
          </a:prstGeom>
          <a:solidFill>
            <a:schemeClr val="bg1">
              <a:alpha val="32000"/>
            </a:schemeClr>
          </a:solidFill>
          <a:ln w="25400" cmpd="sng">
            <a:noFill/>
            <a:miter lim="800000"/>
            <a:headEnd/>
            <a:tailEnd/>
          </a:ln>
        </p:spPr>
        <p:txBody>
          <a:bodyPr anchor="ctr"/>
          <a:lstStyle/>
          <a:p>
            <a:pPr algn="ctr" fontAlgn="ctr">
              <a:buClr>
                <a:srgbClr val="FF0000"/>
              </a:buClr>
              <a:buSzPct val="70000"/>
              <a:buFont typeface="Wingdings" panose="05000000000000000000" pitchFamily="2" charset="2"/>
              <a:buChar char="u"/>
              <a:tabLst>
                <a:tab pos="723900" algn="l"/>
                <a:tab pos="1447800" algn="l"/>
              </a:tabLst>
            </a:pPr>
            <a:endParaRPr lang="zh-CN" altLang="en-US" sz="160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31" name="等腰三角形 30"/>
          <p:cNvSpPr/>
          <p:nvPr/>
        </p:nvSpPr>
        <p:spPr>
          <a:xfrm rot="10800000">
            <a:off x="3173401" y="2514182"/>
            <a:ext cx="465023" cy="400881"/>
          </a:xfrm>
          <a:prstGeom prst="triangle">
            <a:avLst/>
          </a:prstGeom>
          <a:solidFill>
            <a:schemeClr val="bg1">
              <a:alpha val="32000"/>
            </a:schemeClr>
          </a:solidFill>
          <a:ln w="25400" cmpd="sng">
            <a:noFill/>
            <a:miter lim="800000"/>
            <a:headEnd/>
            <a:tailEnd/>
          </a:ln>
        </p:spPr>
        <p:txBody>
          <a:bodyPr anchor="ctr"/>
          <a:lstStyle/>
          <a:p>
            <a:pPr algn="ctr" fontAlgn="ctr">
              <a:buClr>
                <a:srgbClr val="FF0000"/>
              </a:buClr>
              <a:buSzPct val="70000"/>
              <a:buFont typeface="Wingdings" panose="05000000000000000000" pitchFamily="2" charset="2"/>
              <a:buChar char="u"/>
              <a:tabLst>
                <a:tab pos="723900" algn="l"/>
                <a:tab pos="1447800" algn="l"/>
              </a:tabLst>
            </a:pPr>
            <a:endParaRPr lang="zh-CN" altLang="en-US" sz="160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32" name="等腰三角形 31"/>
          <p:cNvSpPr/>
          <p:nvPr/>
        </p:nvSpPr>
        <p:spPr>
          <a:xfrm rot="7145812">
            <a:off x="4010315" y="3330474"/>
            <a:ext cx="1167514" cy="1006476"/>
          </a:xfrm>
          <a:prstGeom prst="triangle">
            <a:avLst/>
          </a:prstGeom>
          <a:solidFill>
            <a:schemeClr val="bg1">
              <a:alpha val="32000"/>
            </a:schemeClr>
          </a:solidFill>
          <a:ln w="25400" cmpd="sng">
            <a:noFill/>
            <a:miter lim="800000"/>
            <a:headEnd/>
            <a:tailEnd/>
          </a:ln>
        </p:spPr>
        <p:txBody>
          <a:bodyPr anchor="ctr"/>
          <a:lstStyle/>
          <a:p>
            <a:pPr algn="ctr" fontAlgn="ctr">
              <a:buClr>
                <a:srgbClr val="FF0000"/>
              </a:buClr>
              <a:buSzPct val="70000"/>
              <a:buFont typeface="Wingdings" panose="05000000000000000000" pitchFamily="2" charset="2"/>
              <a:buChar char="u"/>
              <a:tabLst>
                <a:tab pos="723900" algn="l"/>
                <a:tab pos="1447800" algn="l"/>
              </a:tabLst>
            </a:pPr>
            <a:endParaRPr lang="zh-CN" altLang="en-US" sz="160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33" name="等腰三角形 32"/>
          <p:cNvSpPr/>
          <p:nvPr/>
        </p:nvSpPr>
        <p:spPr>
          <a:xfrm rot="14400000">
            <a:off x="9078663" y="3304461"/>
            <a:ext cx="315578" cy="272049"/>
          </a:xfrm>
          <a:prstGeom prst="triangle">
            <a:avLst/>
          </a:prstGeom>
          <a:solidFill>
            <a:schemeClr val="bg1">
              <a:alpha val="32000"/>
            </a:schemeClr>
          </a:solidFill>
          <a:ln w="25400" cmpd="sng">
            <a:noFill/>
            <a:miter lim="800000"/>
            <a:headEnd/>
            <a:tailEnd/>
          </a:ln>
        </p:spPr>
        <p:txBody>
          <a:bodyPr anchor="ctr"/>
          <a:lstStyle/>
          <a:p>
            <a:pPr algn="ctr" fontAlgn="ctr">
              <a:buClr>
                <a:srgbClr val="FF0000"/>
              </a:buClr>
              <a:buSzPct val="70000"/>
              <a:buFont typeface="Wingdings" panose="05000000000000000000" pitchFamily="2" charset="2"/>
              <a:buChar char="u"/>
              <a:tabLst>
                <a:tab pos="723900" algn="l"/>
                <a:tab pos="1447800" algn="l"/>
              </a:tabLst>
            </a:pPr>
            <a:endParaRPr lang="zh-CN" altLang="en-US" sz="160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34" name="等腰三角形 33"/>
          <p:cNvSpPr/>
          <p:nvPr/>
        </p:nvSpPr>
        <p:spPr>
          <a:xfrm rot="16200000">
            <a:off x="8630396" y="4355130"/>
            <a:ext cx="650949" cy="561162"/>
          </a:xfrm>
          <a:prstGeom prst="triangle">
            <a:avLst/>
          </a:prstGeom>
          <a:solidFill>
            <a:schemeClr val="bg1">
              <a:alpha val="32000"/>
            </a:schemeClr>
          </a:solidFill>
          <a:ln w="25400" cmpd="sng">
            <a:noFill/>
            <a:miter lim="800000"/>
            <a:headEnd/>
            <a:tailEnd/>
          </a:ln>
        </p:spPr>
        <p:txBody>
          <a:bodyPr anchor="ctr"/>
          <a:lstStyle/>
          <a:p>
            <a:pPr algn="ctr" fontAlgn="ctr">
              <a:buClr>
                <a:srgbClr val="FF0000"/>
              </a:buClr>
              <a:buSzPct val="70000"/>
              <a:buFont typeface="Wingdings" panose="05000000000000000000" pitchFamily="2" charset="2"/>
              <a:buChar char="u"/>
              <a:tabLst>
                <a:tab pos="723900" algn="l"/>
                <a:tab pos="1447800" algn="l"/>
              </a:tabLst>
            </a:pPr>
            <a:endParaRPr lang="zh-CN" altLang="en-US" sz="160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3984109" y="2252958"/>
            <a:ext cx="42237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5400" spc="300" dirty="0" smtClean="0">
                <a:solidFill>
                  <a:prstClr val="white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行政小幫手</a:t>
            </a:r>
            <a:endParaRPr lang="zh-CN" altLang="en-US" sz="5400" spc="300" dirty="0">
              <a:solidFill>
                <a:prstClr val="white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4343720" y="3453664"/>
            <a:ext cx="3504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指導教授：黃文楨老師</a:t>
            </a:r>
            <a:endParaRPr lang="zh-CN" altLang="en-US" sz="24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4202602" y="3914323"/>
            <a:ext cx="37867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組員： </a:t>
            </a:r>
            <a:r>
              <a:rPr lang="en-US" altLang="zh-TW" sz="24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0524043 </a:t>
            </a:r>
            <a:r>
              <a:rPr lang="zh-TW" altLang="en-US" sz="24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黃浩軒</a:t>
            </a:r>
            <a:endParaRPr lang="en-US" altLang="zh-TW" sz="2400" b="1" dirty="0" smtClean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TW" altLang="en-US" sz="24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TW" altLang="en-US" sz="24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en-US" altLang="zh-TW" sz="24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0524062 </a:t>
            </a:r>
            <a:r>
              <a:rPr lang="zh-TW" altLang="en-US" sz="24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許玉峰</a:t>
            </a:r>
            <a:endParaRPr lang="en-US" altLang="zh-TW" sz="2400" b="1" dirty="0" smtClean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TW" altLang="en-US" sz="24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TW" altLang="en-US" sz="24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en-US" altLang="zh-TW" sz="24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0524071 </a:t>
            </a:r>
            <a:r>
              <a:rPr lang="zh-TW" altLang="en-US" sz="24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黃思翰</a:t>
            </a:r>
            <a:endParaRPr lang="zh-CN" altLang="en-US" sz="24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3200049" y="1646241"/>
            <a:ext cx="57919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 b="1" spc="30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TW" altLang="en-US" sz="3600" b="0" dirty="0" smtClean="0">
                <a:solidFill>
                  <a:prstClr val="white"/>
                </a:solidFill>
              </a:rPr>
              <a:t>第</a:t>
            </a:r>
            <a:r>
              <a:rPr lang="en-US" altLang="zh-TW" sz="3600" b="0" dirty="0" smtClean="0">
                <a:solidFill>
                  <a:prstClr val="white"/>
                </a:solidFill>
              </a:rPr>
              <a:t>19</a:t>
            </a:r>
            <a:r>
              <a:rPr lang="zh-TW" altLang="en-US" sz="3600" b="0" dirty="0" smtClean="0">
                <a:solidFill>
                  <a:prstClr val="white"/>
                </a:solidFill>
              </a:rPr>
              <a:t>組系統分析期末報告</a:t>
            </a:r>
            <a:endParaRPr lang="zh-CN" altLang="en-US" sz="3600" b="0" dirty="0">
              <a:solidFill>
                <a:prstClr val="white"/>
              </a:solidFill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2585687" y="1209551"/>
            <a:ext cx="1175426" cy="2043176"/>
          </a:xfrm>
          <a:prstGeom prst="line">
            <a:avLst/>
          </a:prstGeom>
          <a:ln>
            <a:solidFill>
              <a:schemeClr val="bg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1730125" y="-19066"/>
            <a:ext cx="1175426" cy="2043176"/>
          </a:xfrm>
          <a:prstGeom prst="line">
            <a:avLst/>
          </a:prstGeom>
          <a:ln>
            <a:solidFill>
              <a:schemeClr val="bg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等腰三角形 42"/>
          <p:cNvSpPr/>
          <p:nvPr/>
        </p:nvSpPr>
        <p:spPr>
          <a:xfrm rot="15526428" flipH="1">
            <a:off x="10196100" y="1702084"/>
            <a:ext cx="239233" cy="206235"/>
          </a:xfrm>
          <a:prstGeom prst="triangle">
            <a:avLst/>
          </a:prstGeom>
          <a:solidFill>
            <a:schemeClr val="bg1">
              <a:alpha val="32000"/>
            </a:schemeClr>
          </a:solidFill>
          <a:ln w="25400" cmpd="sng">
            <a:noFill/>
            <a:miter lim="800000"/>
            <a:headEnd/>
            <a:tailEnd/>
          </a:ln>
        </p:spPr>
        <p:txBody>
          <a:bodyPr anchor="ctr"/>
          <a:lstStyle/>
          <a:p>
            <a:pPr algn="ctr" fontAlgn="ctr">
              <a:buClr>
                <a:srgbClr val="FF0000"/>
              </a:buClr>
              <a:buSzPct val="70000"/>
              <a:buFont typeface="Wingdings" panose="05000000000000000000" pitchFamily="2" charset="2"/>
              <a:buChar char="u"/>
              <a:tabLst>
                <a:tab pos="723900" algn="l"/>
                <a:tab pos="1447800" algn="l"/>
              </a:tabLst>
            </a:pPr>
            <a:endParaRPr lang="zh-CN" altLang="en-US" sz="160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44" name="等腰三角形 43"/>
          <p:cNvSpPr/>
          <p:nvPr/>
        </p:nvSpPr>
        <p:spPr>
          <a:xfrm rot="4726428" flipH="1">
            <a:off x="9855365" y="881733"/>
            <a:ext cx="239233" cy="206235"/>
          </a:xfrm>
          <a:prstGeom prst="triangle">
            <a:avLst/>
          </a:prstGeom>
          <a:solidFill>
            <a:schemeClr val="bg1">
              <a:alpha val="32000"/>
            </a:schemeClr>
          </a:solidFill>
          <a:ln w="25400" cmpd="sng">
            <a:noFill/>
            <a:miter lim="800000"/>
            <a:headEnd/>
            <a:tailEnd/>
          </a:ln>
        </p:spPr>
        <p:txBody>
          <a:bodyPr anchor="ctr"/>
          <a:lstStyle/>
          <a:p>
            <a:pPr algn="ctr" fontAlgn="ctr">
              <a:buClr>
                <a:srgbClr val="FF0000"/>
              </a:buClr>
              <a:buSzPct val="70000"/>
              <a:buFont typeface="Wingdings" panose="05000000000000000000" pitchFamily="2" charset="2"/>
              <a:buChar char="u"/>
              <a:tabLst>
                <a:tab pos="723900" algn="l"/>
                <a:tab pos="1447800" algn="l"/>
              </a:tabLst>
            </a:pPr>
            <a:endParaRPr lang="zh-CN" altLang="en-US" sz="160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45" name="等腰三角形 44"/>
          <p:cNvSpPr/>
          <p:nvPr/>
        </p:nvSpPr>
        <p:spPr>
          <a:xfrm rot="8326428" flipH="1">
            <a:off x="10524444" y="778565"/>
            <a:ext cx="239233" cy="206235"/>
          </a:xfrm>
          <a:prstGeom prst="triangle">
            <a:avLst/>
          </a:prstGeom>
          <a:solidFill>
            <a:schemeClr val="bg1">
              <a:alpha val="32000"/>
            </a:schemeClr>
          </a:solidFill>
          <a:ln w="25400" cmpd="sng">
            <a:noFill/>
            <a:miter lim="800000"/>
            <a:headEnd/>
            <a:tailEnd/>
          </a:ln>
        </p:spPr>
        <p:txBody>
          <a:bodyPr anchor="ctr"/>
          <a:lstStyle/>
          <a:p>
            <a:pPr algn="ctr" fontAlgn="ctr">
              <a:buClr>
                <a:srgbClr val="FF0000"/>
              </a:buClr>
              <a:buSzPct val="70000"/>
              <a:buFont typeface="Wingdings" panose="05000000000000000000" pitchFamily="2" charset="2"/>
              <a:buChar char="u"/>
              <a:tabLst>
                <a:tab pos="723900" algn="l"/>
                <a:tab pos="1447800" algn="l"/>
              </a:tabLst>
            </a:pPr>
            <a:endParaRPr lang="zh-CN" altLang="en-US" sz="160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46" name="等腰三角形 45"/>
          <p:cNvSpPr/>
          <p:nvPr/>
        </p:nvSpPr>
        <p:spPr>
          <a:xfrm rot="4726428" flipH="1">
            <a:off x="10431601" y="582091"/>
            <a:ext cx="239233" cy="206235"/>
          </a:xfrm>
          <a:prstGeom prst="triangle">
            <a:avLst/>
          </a:prstGeom>
          <a:solidFill>
            <a:schemeClr val="bg1">
              <a:alpha val="32000"/>
            </a:schemeClr>
          </a:solidFill>
          <a:ln w="25400" cmpd="sng">
            <a:noFill/>
            <a:miter lim="800000"/>
            <a:headEnd/>
            <a:tailEnd/>
          </a:ln>
        </p:spPr>
        <p:txBody>
          <a:bodyPr anchor="ctr"/>
          <a:lstStyle/>
          <a:p>
            <a:pPr algn="ctr" fontAlgn="ctr">
              <a:buClr>
                <a:srgbClr val="FF0000"/>
              </a:buClr>
              <a:buSzPct val="70000"/>
              <a:buFont typeface="Wingdings" panose="05000000000000000000" pitchFamily="2" charset="2"/>
              <a:buChar char="u"/>
              <a:tabLst>
                <a:tab pos="723900" algn="l"/>
                <a:tab pos="1447800" algn="l"/>
              </a:tabLst>
            </a:pPr>
            <a:endParaRPr lang="zh-CN" altLang="en-US" sz="160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47" name="等腰三角形 46"/>
          <p:cNvSpPr/>
          <p:nvPr/>
        </p:nvSpPr>
        <p:spPr>
          <a:xfrm rot="15526428" flipH="1">
            <a:off x="10398357" y="1310682"/>
            <a:ext cx="239233" cy="206235"/>
          </a:xfrm>
          <a:prstGeom prst="triangle">
            <a:avLst/>
          </a:prstGeom>
          <a:solidFill>
            <a:schemeClr val="bg1">
              <a:alpha val="32000"/>
            </a:schemeClr>
          </a:solidFill>
          <a:ln w="25400" cmpd="sng">
            <a:noFill/>
            <a:miter lim="800000"/>
            <a:headEnd/>
            <a:tailEnd/>
          </a:ln>
        </p:spPr>
        <p:txBody>
          <a:bodyPr anchor="ctr"/>
          <a:lstStyle/>
          <a:p>
            <a:pPr algn="ctr" fontAlgn="ctr">
              <a:buClr>
                <a:srgbClr val="FF0000"/>
              </a:buClr>
              <a:buSzPct val="70000"/>
              <a:buFont typeface="Wingdings" panose="05000000000000000000" pitchFamily="2" charset="2"/>
              <a:buChar char="u"/>
              <a:tabLst>
                <a:tab pos="723900" algn="l"/>
                <a:tab pos="1447800" algn="l"/>
              </a:tabLst>
            </a:pPr>
            <a:endParaRPr lang="zh-CN" altLang="en-US" sz="160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48" name="等腰三角形 47"/>
          <p:cNvSpPr/>
          <p:nvPr/>
        </p:nvSpPr>
        <p:spPr>
          <a:xfrm rot="15526428" flipH="1">
            <a:off x="10884701" y="1811766"/>
            <a:ext cx="119616" cy="103118"/>
          </a:xfrm>
          <a:prstGeom prst="triangle">
            <a:avLst/>
          </a:prstGeom>
          <a:solidFill>
            <a:schemeClr val="bg1">
              <a:alpha val="32000"/>
            </a:schemeClr>
          </a:solidFill>
          <a:ln w="25400" cmpd="sng">
            <a:noFill/>
            <a:miter lim="800000"/>
            <a:headEnd/>
            <a:tailEnd/>
          </a:ln>
        </p:spPr>
        <p:txBody>
          <a:bodyPr anchor="ctr"/>
          <a:lstStyle/>
          <a:p>
            <a:pPr algn="ctr" fontAlgn="ctr">
              <a:buClr>
                <a:srgbClr val="FF0000"/>
              </a:buClr>
              <a:buSzPct val="70000"/>
              <a:buFont typeface="Wingdings" panose="05000000000000000000" pitchFamily="2" charset="2"/>
              <a:buChar char="u"/>
              <a:tabLst>
                <a:tab pos="723900" algn="l"/>
                <a:tab pos="1447800" algn="l"/>
              </a:tabLst>
            </a:pPr>
            <a:endParaRPr lang="zh-CN" altLang="en-US" sz="160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49" name="等腰三角形 48"/>
          <p:cNvSpPr/>
          <p:nvPr/>
        </p:nvSpPr>
        <p:spPr>
          <a:xfrm rot="15526428" flipH="1">
            <a:off x="11038411" y="1515892"/>
            <a:ext cx="119616" cy="103118"/>
          </a:xfrm>
          <a:prstGeom prst="triangle">
            <a:avLst/>
          </a:prstGeom>
          <a:solidFill>
            <a:schemeClr val="bg1">
              <a:alpha val="32000"/>
            </a:schemeClr>
          </a:solidFill>
          <a:ln w="25400" cmpd="sng">
            <a:noFill/>
            <a:miter lim="800000"/>
            <a:headEnd/>
            <a:tailEnd/>
          </a:ln>
        </p:spPr>
        <p:txBody>
          <a:bodyPr anchor="ctr"/>
          <a:lstStyle/>
          <a:p>
            <a:pPr algn="ctr" fontAlgn="ctr">
              <a:buClr>
                <a:srgbClr val="FF0000"/>
              </a:buClr>
              <a:buSzPct val="70000"/>
              <a:buFont typeface="Wingdings" panose="05000000000000000000" pitchFamily="2" charset="2"/>
              <a:buChar char="u"/>
              <a:tabLst>
                <a:tab pos="723900" algn="l"/>
                <a:tab pos="1447800" algn="l"/>
              </a:tabLst>
            </a:pPr>
            <a:endParaRPr lang="zh-CN" altLang="en-US" sz="160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0381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/>
      </p:transition>
    </mc:Choice>
    <mc:Fallback xmlns="">
      <p:transition spd="slow">
        <p:random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 p14:presetBounceEnd="3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8000">
                                          <p:cBhvr additive="base">
                                            <p:cTn id="7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8000">
                                          <p:cBhvr additive="base">
                                            <p:cTn id="8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" presetClass="entr" presetSubtype="1" fill="hold" grpId="0" nodeType="afterEffect" p14:presetBounceEnd="3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8000">
                                          <p:cBhvr additive="base">
                                            <p:cTn id="12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8000">
                                          <p:cBhvr additive="base">
                                            <p:cTn id="13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5" presetID="2" presetClass="entr" presetSubtype="4" fill="hold" grpId="0" nodeType="afterEffect" p14:presetBounceEnd="3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8000">
                                          <p:cBhvr additive="base">
                                            <p:cTn id="17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8000">
                                          <p:cBhvr additive="base">
                                            <p:cTn id="18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0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" presetID="2" presetClass="entr" presetSubtype="1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0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2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4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6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37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9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0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1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2" presetID="8" presetClass="emph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43" dur="20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4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6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8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9" presetID="8" presetClass="emph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50" dur="20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5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3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4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5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6" presetID="8" presetClass="emph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57" dur="20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5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0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1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2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3" presetID="8" presetClass="emph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64" dur="20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6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7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8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9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0" presetID="8" presetClass="emph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71" dur="20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7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4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5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6" dur="50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7" presetID="8" presetClass="emph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78" dur="20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7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1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2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3" dur="5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4" presetID="8" presetClass="emph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85" dur="20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6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87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89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0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91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93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4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95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97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8" fill="hold">
                                <p:stCondLst>
                                  <p:cond delay="5500"/>
                                </p:stCondLst>
                                <p:childTnLst>
                                  <p:par>
                                    <p:cTn id="99" presetID="2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01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2" fill="hold">
                                <p:stCondLst>
                                  <p:cond delay="6000"/>
                                </p:stCondLst>
                                <p:childTnLst>
                                  <p:par>
                                    <p:cTn id="103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05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6" fill="hold">
                                <p:stCondLst>
                                  <p:cond delay="6500"/>
                                </p:stCondLst>
                                <p:childTnLst>
                                  <p:par>
                                    <p:cTn id="107" presetID="2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09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0" fill="hold">
                                <p:stCondLst>
                                  <p:cond delay="7000"/>
                                </p:stCondLst>
                                <p:childTnLst>
                                  <p:par>
                                    <p:cTn id="111" presetID="2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13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4" fill="hold">
                                <p:stCondLst>
                                  <p:cond delay="7500"/>
                                </p:stCondLst>
                                <p:childTnLst>
                                  <p:par>
                                    <p:cTn id="115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7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8" fill="hold">
                                <p:stCondLst>
                                  <p:cond delay="8000"/>
                                </p:stCondLst>
                                <p:childTnLst>
                                  <p:par>
                                    <p:cTn id="119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21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2" fill="hold">
                                <p:stCondLst>
                                  <p:cond delay="8500"/>
                                </p:stCondLst>
                                <p:childTnLst>
                                  <p:par>
                                    <p:cTn id="123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5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26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7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8" fill="hold">
                                <p:stCondLst>
                                  <p:cond delay="9000"/>
                                </p:stCondLst>
                                <p:childTnLst>
                                  <p:par>
                                    <p:cTn id="129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31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32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3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1" grpId="0" animBg="1"/>
          <p:bldP spid="29" grpId="0" animBg="1"/>
          <p:bldP spid="30" grpId="0" animBg="1"/>
          <p:bldP spid="31" grpId="0" animBg="1"/>
          <p:bldP spid="32" grpId="0" animBg="1"/>
          <p:bldP spid="33" grpId="0" animBg="1"/>
          <p:bldP spid="34" grpId="0" animBg="1"/>
          <p:bldP spid="35" grpId="0"/>
          <p:bldP spid="36" grpId="0"/>
          <p:bldP spid="37" grpId="0"/>
          <p:bldP spid="38" grpId="0"/>
          <p:bldP spid="43" grpId="0" animBg="1"/>
          <p:bldP spid="43" grpId="1" animBg="1"/>
          <p:bldP spid="44" grpId="0" animBg="1"/>
          <p:bldP spid="44" grpId="1" animBg="1"/>
          <p:bldP spid="45" grpId="0" animBg="1"/>
          <p:bldP spid="45" grpId="1" animBg="1"/>
          <p:bldP spid="46" grpId="0" animBg="1"/>
          <p:bldP spid="46" grpId="1" animBg="1"/>
          <p:bldP spid="47" grpId="0" animBg="1"/>
          <p:bldP spid="47" grpId="1" animBg="1"/>
          <p:bldP spid="48" grpId="0" animBg="1"/>
          <p:bldP spid="48" grpId="1" animBg="1"/>
          <p:bldP spid="49" grpId="0" animBg="1"/>
          <p:bldP spid="49" grpId="1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5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0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" presetID="2" presetClass="entr" presetSubtype="1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0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2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4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6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37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9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0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1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2" presetID="8" presetClass="emph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43" dur="20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4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6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8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9" presetID="8" presetClass="emph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50" dur="20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5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3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4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5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6" presetID="8" presetClass="emph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57" dur="20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5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0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1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2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3" presetID="8" presetClass="emph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64" dur="20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6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7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8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9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0" presetID="8" presetClass="emph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71" dur="20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7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4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5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6" dur="50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7" presetID="8" presetClass="emph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78" dur="20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7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1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2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3" dur="5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4" presetID="8" presetClass="emph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85" dur="20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6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87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89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0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91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93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4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95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97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8" fill="hold">
                                <p:stCondLst>
                                  <p:cond delay="5500"/>
                                </p:stCondLst>
                                <p:childTnLst>
                                  <p:par>
                                    <p:cTn id="99" presetID="2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01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2" fill="hold">
                                <p:stCondLst>
                                  <p:cond delay="6000"/>
                                </p:stCondLst>
                                <p:childTnLst>
                                  <p:par>
                                    <p:cTn id="103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05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6" fill="hold">
                                <p:stCondLst>
                                  <p:cond delay="6500"/>
                                </p:stCondLst>
                                <p:childTnLst>
                                  <p:par>
                                    <p:cTn id="107" presetID="2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09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0" fill="hold">
                                <p:stCondLst>
                                  <p:cond delay="7000"/>
                                </p:stCondLst>
                                <p:childTnLst>
                                  <p:par>
                                    <p:cTn id="111" presetID="2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13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4" fill="hold">
                                <p:stCondLst>
                                  <p:cond delay="7500"/>
                                </p:stCondLst>
                                <p:childTnLst>
                                  <p:par>
                                    <p:cTn id="115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7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8" fill="hold">
                                <p:stCondLst>
                                  <p:cond delay="8000"/>
                                </p:stCondLst>
                                <p:childTnLst>
                                  <p:par>
                                    <p:cTn id="119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21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2" fill="hold">
                                <p:stCondLst>
                                  <p:cond delay="8500"/>
                                </p:stCondLst>
                                <p:childTnLst>
                                  <p:par>
                                    <p:cTn id="123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5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26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7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8" fill="hold">
                                <p:stCondLst>
                                  <p:cond delay="9000"/>
                                </p:stCondLst>
                                <p:childTnLst>
                                  <p:par>
                                    <p:cTn id="129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31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32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3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1" grpId="0" animBg="1"/>
          <p:bldP spid="29" grpId="0" animBg="1"/>
          <p:bldP spid="30" grpId="0" animBg="1"/>
          <p:bldP spid="31" grpId="0" animBg="1"/>
          <p:bldP spid="32" grpId="0" animBg="1"/>
          <p:bldP spid="33" grpId="0" animBg="1"/>
          <p:bldP spid="34" grpId="0" animBg="1"/>
          <p:bldP spid="35" grpId="0"/>
          <p:bldP spid="36" grpId="0"/>
          <p:bldP spid="37" grpId="0"/>
          <p:bldP spid="38" grpId="0"/>
          <p:bldP spid="43" grpId="0" animBg="1"/>
          <p:bldP spid="43" grpId="1" animBg="1"/>
          <p:bldP spid="44" grpId="0" animBg="1"/>
          <p:bldP spid="44" grpId="1" animBg="1"/>
          <p:bldP spid="45" grpId="0" animBg="1"/>
          <p:bldP spid="45" grpId="1" animBg="1"/>
          <p:bldP spid="46" grpId="0" animBg="1"/>
          <p:bldP spid="46" grpId="1" animBg="1"/>
          <p:bldP spid="47" grpId="0" animBg="1"/>
          <p:bldP spid="47" grpId="1" animBg="1"/>
          <p:bldP spid="48" grpId="0" animBg="1"/>
          <p:bldP spid="48" grpId="1" animBg="1"/>
          <p:bldP spid="49" grpId="0" animBg="1"/>
          <p:bldP spid="49" grpId="1" animBg="1"/>
        </p:bld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 21"/>
          <p:cNvSpPr txBox="1"/>
          <p:nvPr/>
        </p:nvSpPr>
        <p:spPr>
          <a:xfrm>
            <a:off x="207629" y="169804"/>
            <a:ext cx="26625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Part.4 </a:t>
            </a:r>
            <a:r>
              <a:rPr lang="zh-TW" altLang="en-US" sz="24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進度報</a:t>
            </a:r>
            <a:r>
              <a:rPr lang="zh-TW" altLang="en-US" sz="24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告</a:t>
            </a:r>
            <a:endParaRPr lang="zh-CN" altLang="en-US" sz="24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298" y="571500"/>
            <a:ext cx="10058400" cy="6286500"/>
          </a:xfrm>
          <a:prstGeom prst="rect">
            <a:avLst/>
          </a:prstGeom>
        </p:spPr>
      </p:pic>
      <p:sp>
        <p:nvSpPr>
          <p:cNvPr id="25" name="文字方塊 24"/>
          <p:cNvSpPr txBox="1"/>
          <p:nvPr/>
        </p:nvSpPr>
        <p:spPr>
          <a:xfrm>
            <a:off x="11599820" y="6505302"/>
            <a:ext cx="582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en-US" altLang="zh-TW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/11</a:t>
            </a:r>
            <a:endParaRPr lang="zh-TW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0493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 21"/>
          <p:cNvSpPr txBox="1"/>
          <p:nvPr/>
        </p:nvSpPr>
        <p:spPr>
          <a:xfrm>
            <a:off x="207629" y="169804"/>
            <a:ext cx="26625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Part.4 </a:t>
            </a:r>
            <a:r>
              <a:rPr lang="zh-TW" altLang="en-US" sz="24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進度報</a:t>
            </a:r>
            <a:r>
              <a:rPr lang="zh-TW" altLang="en-US" sz="24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告</a:t>
            </a:r>
            <a:endParaRPr lang="zh-CN" altLang="en-US" sz="24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298" y="571500"/>
            <a:ext cx="10058400" cy="6286500"/>
          </a:xfrm>
          <a:prstGeom prst="rect">
            <a:avLst/>
          </a:prstGeom>
        </p:spPr>
      </p:pic>
      <p:sp>
        <p:nvSpPr>
          <p:cNvPr id="4" name="文字方塊 3"/>
          <p:cNvSpPr txBox="1"/>
          <p:nvPr/>
        </p:nvSpPr>
        <p:spPr>
          <a:xfrm>
            <a:off x="11547568" y="6505302"/>
            <a:ext cx="697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10/11</a:t>
            </a:r>
            <a:endParaRPr lang="zh-TW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8479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 21"/>
          <p:cNvSpPr txBox="1"/>
          <p:nvPr/>
        </p:nvSpPr>
        <p:spPr>
          <a:xfrm>
            <a:off x="207629" y="169804"/>
            <a:ext cx="26625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Part.4 </a:t>
            </a:r>
            <a:r>
              <a:rPr lang="zh-TW" altLang="en-US" sz="24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進度報</a:t>
            </a:r>
            <a:r>
              <a:rPr lang="zh-TW" altLang="en-US" sz="24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告</a:t>
            </a:r>
            <a:endParaRPr lang="zh-CN" altLang="en-US" sz="24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298" y="1334262"/>
            <a:ext cx="10058400" cy="4760976"/>
          </a:xfrm>
          <a:prstGeom prst="rect">
            <a:avLst/>
          </a:prstGeom>
        </p:spPr>
      </p:pic>
      <p:sp>
        <p:nvSpPr>
          <p:cNvPr id="4" name="文字方塊 3"/>
          <p:cNvSpPr txBox="1"/>
          <p:nvPr/>
        </p:nvSpPr>
        <p:spPr>
          <a:xfrm>
            <a:off x="11547568" y="6505302"/>
            <a:ext cx="697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10/11</a:t>
            </a:r>
            <a:endParaRPr lang="zh-TW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0732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等腰三角形 20"/>
          <p:cNvSpPr/>
          <p:nvPr/>
        </p:nvSpPr>
        <p:spPr>
          <a:xfrm rot="10800000">
            <a:off x="3652180" y="1386123"/>
            <a:ext cx="4399284" cy="3792486"/>
          </a:xfrm>
          <a:prstGeom prst="triangle">
            <a:avLst/>
          </a:prstGeom>
          <a:solidFill>
            <a:schemeClr val="bg1">
              <a:alpha val="32000"/>
            </a:schemeClr>
          </a:solidFill>
          <a:ln w="25400" cmpd="sng">
            <a:noFill/>
            <a:miter lim="800000"/>
            <a:headEnd/>
            <a:tailEnd/>
          </a:ln>
        </p:spPr>
        <p:txBody>
          <a:bodyPr anchor="ctr"/>
          <a:lstStyle/>
          <a:p>
            <a:pPr algn="ctr" fontAlgn="ctr">
              <a:buClr>
                <a:srgbClr val="FF0000"/>
              </a:buClr>
              <a:buSzPct val="70000"/>
              <a:buFont typeface="Wingdings" panose="05000000000000000000" pitchFamily="2" charset="2"/>
              <a:buChar char="u"/>
              <a:tabLst>
                <a:tab pos="723900" algn="l"/>
                <a:tab pos="1447800" algn="l"/>
              </a:tabLst>
            </a:pPr>
            <a:endParaRPr lang="zh-CN" altLang="en-US" sz="160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6403328" y="2024110"/>
            <a:ext cx="2073463" cy="2883218"/>
            <a:chOff x="4746172" y="2786742"/>
            <a:chExt cx="1698172" cy="2361364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5776686" y="2786743"/>
              <a:ext cx="667657" cy="0"/>
            </a:xfrm>
            <a:prstGeom prst="line">
              <a:avLst/>
            </a:prstGeom>
            <a:ln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 flipH="1">
              <a:off x="5080001" y="2786742"/>
              <a:ext cx="1364343" cy="2361364"/>
            </a:xfrm>
            <a:prstGeom prst="line">
              <a:avLst/>
            </a:prstGeom>
            <a:ln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4746172" y="4586514"/>
              <a:ext cx="336732" cy="551544"/>
            </a:xfrm>
            <a:prstGeom prst="line">
              <a:avLst/>
            </a:prstGeom>
            <a:ln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组合 25"/>
          <p:cNvGrpSpPr/>
          <p:nvPr/>
        </p:nvGrpSpPr>
        <p:grpSpPr>
          <a:xfrm rot="14400000">
            <a:off x="5318523" y="4099144"/>
            <a:ext cx="1369884" cy="1121889"/>
            <a:chOff x="2156241" y="2090057"/>
            <a:chExt cx="1370730" cy="1122581"/>
          </a:xfrm>
        </p:grpSpPr>
        <p:cxnSp>
          <p:nvCxnSpPr>
            <p:cNvPr id="27" name="直接连接符 26"/>
            <p:cNvCxnSpPr/>
            <p:nvPr/>
          </p:nvCxnSpPr>
          <p:spPr>
            <a:xfrm>
              <a:off x="2156241" y="2090057"/>
              <a:ext cx="1370730" cy="0"/>
            </a:xfrm>
            <a:prstGeom prst="line">
              <a:avLst/>
            </a:prstGeom>
            <a:ln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>
              <a:off x="2156241" y="2090057"/>
              <a:ext cx="685365" cy="1122581"/>
            </a:xfrm>
            <a:prstGeom prst="line">
              <a:avLst/>
            </a:prstGeom>
            <a:ln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等腰三角形 28"/>
          <p:cNvSpPr/>
          <p:nvPr/>
        </p:nvSpPr>
        <p:spPr>
          <a:xfrm rot="10800000">
            <a:off x="6608902" y="5070997"/>
            <a:ext cx="465023" cy="400881"/>
          </a:xfrm>
          <a:prstGeom prst="triangle">
            <a:avLst/>
          </a:prstGeom>
          <a:solidFill>
            <a:schemeClr val="bg1">
              <a:alpha val="32000"/>
            </a:schemeClr>
          </a:solidFill>
          <a:ln w="25400" cmpd="sng">
            <a:noFill/>
            <a:miter lim="800000"/>
            <a:headEnd/>
            <a:tailEnd/>
          </a:ln>
        </p:spPr>
        <p:txBody>
          <a:bodyPr anchor="ctr"/>
          <a:lstStyle/>
          <a:p>
            <a:pPr algn="ctr" fontAlgn="ctr">
              <a:buClr>
                <a:srgbClr val="FF0000"/>
              </a:buClr>
              <a:buSzPct val="70000"/>
              <a:buFont typeface="Wingdings" panose="05000000000000000000" pitchFamily="2" charset="2"/>
              <a:buChar char="u"/>
              <a:tabLst>
                <a:tab pos="723900" algn="l"/>
                <a:tab pos="1447800" algn="l"/>
              </a:tabLst>
            </a:pPr>
            <a:endParaRPr lang="zh-CN" altLang="en-US" sz="160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30" name="等腰三角形 29"/>
          <p:cNvSpPr/>
          <p:nvPr/>
        </p:nvSpPr>
        <p:spPr>
          <a:xfrm rot="15758920">
            <a:off x="7836674" y="3741540"/>
            <a:ext cx="465023" cy="400881"/>
          </a:xfrm>
          <a:prstGeom prst="triangle">
            <a:avLst/>
          </a:prstGeom>
          <a:solidFill>
            <a:schemeClr val="bg1">
              <a:alpha val="32000"/>
            </a:schemeClr>
          </a:solidFill>
          <a:ln w="25400" cmpd="sng">
            <a:noFill/>
            <a:miter lim="800000"/>
            <a:headEnd/>
            <a:tailEnd/>
          </a:ln>
        </p:spPr>
        <p:txBody>
          <a:bodyPr anchor="ctr"/>
          <a:lstStyle/>
          <a:p>
            <a:pPr algn="ctr" fontAlgn="ctr">
              <a:buClr>
                <a:srgbClr val="FF0000"/>
              </a:buClr>
              <a:buSzPct val="70000"/>
              <a:buFont typeface="Wingdings" panose="05000000000000000000" pitchFamily="2" charset="2"/>
              <a:buChar char="u"/>
              <a:tabLst>
                <a:tab pos="723900" algn="l"/>
                <a:tab pos="1447800" algn="l"/>
              </a:tabLst>
            </a:pPr>
            <a:endParaRPr lang="zh-CN" altLang="en-US" sz="160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31" name="等腰三角形 30"/>
          <p:cNvSpPr/>
          <p:nvPr/>
        </p:nvSpPr>
        <p:spPr>
          <a:xfrm rot="10800000">
            <a:off x="3173401" y="2514182"/>
            <a:ext cx="465023" cy="400881"/>
          </a:xfrm>
          <a:prstGeom prst="triangle">
            <a:avLst/>
          </a:prstGeom>
          <a:solidFill>
            <a:schemeClr val="bg1">
              <a:alpha val="32000"/>
            </a:schemeClr>
          </a:solidFill>
          <a:ln w="25400" cmpd="sng">
            <a:noFill/>
            <a:miter lim="800000"/>
            <a:headEnd/>
            <a:tailEnd/>
          </a:ln>
        </p:spPr>
        <p:txBody>
          <a:bodyPr anchor="ctr"/>
          <a:lstStyle/>
          <a:p>
            <a:pPr algn="ctr" fontAlgn="ctr">
              <a:buClr>
                <a:srgbClr val="FF0000"/>
              </a:buClr>
              <a:buSzPct val="70000"/>
              <a:buFont typeface="Wingdings" panose="05000000000000000000" pitchFamily="2" charset="2"/>
              <a:buChar char="u"/>
              <a:tabLst>
                <a:tab pos="723900" algn="l"/>
                <a:tab pos="1447800" algn="l"/>
              </a:tabLst>
            </a:pPr>
            <a:endParaRPr lang="zh-CN" altLang="en-US" sz="160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32" name="等腰三角形 31"/>
          <p:cNvSpPr/>
          <p:nvPr/>
        </p:nvSpPr>
        <p:spPr>
          <a:xfrm rot="7145812">
            <a:off x="4010315" y="3330474"/>
            <a:ext cx="1167514" cy="1006476"/>
          </a:xfrm>
          <a:prstGeom prst="triangle">
            <a:avLst/>
          </a:prstGeom>
          <a:solidFill>
            <a:schemeClr val="bg1">
              <a:alpha val="32000"/>
            </a:schemeClr>
          </a:solidFill>
          <a:ln w="25400" cmpd="sng">
            <a:noFill/>
            <a:miter lim="800000"/>
            <a:headEnd/>
            <a:tailEnd/>
          </a:ln>
        </p:spPr>
        <p:txBody>
          <a:bodyPr anchor="ctr"/>
          <a:lstStyle/>
          <a:p>
            <a:pPr algn="ctr" fontAlgn="ctr">
              <a:buClr>
                <a:srgbClr val="FF0000"/>
              </a:buClr>
              <a:buSzPct val="70000"/>
              <a:buFont typeface="Wingdings" panose="05000000000000000000" pitchFamily="2" charset="2"/>
              <a:buChar char="u"/>
              <a:tabLst>
                <a:tab pos="723900" algn="l"/>
                <a:tab pos="1447800" algn="l"/>
              </a:tabLst>
            </a:pPr>
            <a:endParaRPr lang="zh-CN" altLang="en-US" sz="160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33" name="等腰三角形 32"/>
          <p:cNvSpPr/>
          <p:nvPr/>
        </p:nvSpPr>
        <p:spPr>
          <a:xfrm rot="14400000">
            <a:off x="9078663" y="3304461"/>
            <a:ext cx="315578" cy="272049"/>
          </a:xfrm>
          <a:prstGeom prst="triangle">
            <a:avLst/>
          </a:prstGeom>
          <a:solidFill>
            <a:schemeClr val="bg1">
              <a:alpha val="32000"/>
            </a:schemeClr>
          </a:solidFill>
          <a:ln w="25400" cmpd="sng">
            <a:noFill/>
            <a:miter lim="800000"/>
            <a:headEnd/>
            <a:tailEnd/>
          </a:ln>
        </p:spPr>
        <p:txBody>
          <a:bodyPr anchor="ctr"/>
          <a:lstStyle/>
          <a:p>
            <a:pPr algn="ctr" fontAlgn="ctr">
              <a:buClr>
                <a:srgbClr val="FF0000"/>
              </a:buClr>
              <a:buSzPct val="70000"/>
              <a:buFont typeface="Wingdings" panose="05000000000000000000" pitchFamily="2" charset="2"/>
              <a:buChar char="u"/>
              <a:tabLst>
                <a:tab pos="723900" algn="l"/>
                <a:tab pos="1447800" algn="l"/>
              </a:tabLst>
            </a:pPr>
            <a:endParaRPr lang="zh-CN" altLang="en-US" sz="160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34" name="等腰三角形 33"/>
          <p:cNvSpPr/>
          <p:nvPr/>
        </p:nvSpPr>
        <p:spPr>
          <a:xfrm rot="16200000">
            <a:off x="8630396" y="4355130"/>
            <a:ext cx="650949" cy="561162"/>
          </a:xfrm>
          <a:prstGeom prst="triangle">
            <a:avLst/>
          </a:prstGeom>
          <a:solidFill>
            <a:schemeClr val="bg1">
              <a:alpha val="32000"/>
            </a:schemeClr>
          </a:solidFill>
          <a:ln w="25400" cmpd="sng">
            <a:noFill/>
            <a:miter lim="800000"/>
            <a:headEnd/>
            <a:tailEnd/>
          </a:ln>
        </p:spPr>
        <p:txBody>
          <a:bodyPr anchor="ctr"/>
          <a:lstStyle/>
          <a:p>
            <a:pPr algn="ctr" fontAlgn="ctr">
              <a:buClr>
                <a:srgbClr val="FF0000"/>
              </a:buClr>
              <a:buSzPct val="70000"/>
              <a:buFont typeface="Wingdings" panose="05000000000000000000" pitchFamily="2" charset="2"/>
              <a:buChar char="u"/>
              <a:tabLst>
                <a:tab pos="723900" algn="l"/>
                <a:tab pos="1447800" algn="l"/>
              </a:tabLst>
            </a:pPr>
            <a:endParaRPr lang="zh-CN" altLang="en-US" sz="160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3139093" y="1329408"/>
            <a:ext cx="591381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72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報告完畢</a:t>
            </a:r>
            <a:endParaRPr lang="en-US" altLang="zh-TW" sz="7200" b="1" dirty="0" smtClean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TW" sz="7200" b="1" dirty="0" smtClean="0">
                <a:solidFill>
                  <a:prstClr val="white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Thank You</a:t>
            </a:r>
            <a:endParaRPr lang="zh-CN" altLang="en-US" sz="7200" b="1" dirty="0">
              <a:solidFill>
                <a:prstClr val="white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2585687" y="1209551"/>
            <a:ext cx="1175426" cy="2043176"/>
          </a:xfrm>
          <a:prstGeom prst="line">
            <a:avLst/>
          </a:prstGeom>
          <a:ln>
            <a:solidFill>
              <a:schemeClr val="bg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1730125" y="-19066"/>
            <a:ext cx="1175426" cy="2043176"/>
          </a:xfrm>
          <a:prstGeom prst="line">
            <a:avLst/>
          </a:prstGeom>
          <a:ln>
            <a:solidFill>
              <a:schemeClr val="bg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组合 5"/>
          <p:cNvGrpSpPr/>
          <p:nvPr/>
        </p:nvGrpSpPr>
        <p:grpSpPr>
          <a:xfrm rot="1126428">
            <a:off x="9808113" y="583824"/>
            <a:ext cx="1405654" cy="1375431"/>
            <a:chOff x="1033006" y="520000"/>
            <a:chExt cx="1405654" cy="1375431"/>
          </a:xfrm>
        </p:grpSpPr>
        <p:sp>
          <p:nvSpPr>
            <p:cNvPr id="43" name="等腰三角形 42"/>
            <p:cNvSpPr/>
            <p:nvPr/>
          </p:nvSpPr>
          <p:spPr>
            <a:xfrm rot="14400000" flipH="1">
              <a:off x="1603130" y="1672697"/>
              <a:ext cx="239233" cy="206235"/>
            </a:xfrm>
            <a:prstGeom prst="triangle">
              <a:avLst/>
            </a:prstGeom>
            <a:solidFill>
              <a:schemeClr val="bg1">
                <a:alpha val="32000"/>
              </a:schemeClr>
            </a:solidFill>
            <a:ln w="25400" cmpd="sng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fontAlgn="ctr">
                <a:buClr>
                  <a:srgbClr val="FF0000"/>
                </a:buClr>
                <a:buSzPct val="70000"/>
                <a:buFont typeface="Wingdings" panose="05000000000000000000" pitchFamily="2" charset="2"/>
                <a:buChar char="u"/>
                <a:tabLst>
                  <a:tab pos="723900" algn="l"/>
                  <a:tab pos="1447800" algn="l"/>
                </a:tabLst>
              </a:pPr>
              <a:endParaRPr lang="zh-CN" altLang="en-US" sz="16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endParaRPr>
            </a:p>
          </p:txBody>
        </p:sp>
        <p:sp>
          <p:nvSpPr>
            <p:cNvPr id="44" name="等腰三角形 43"/>
            <p:cNvSpPr/>
            <p:nvPr/>
          </p:nvSpPr>
          <p:spPr>
            <a:xfrm rot="3600000" flipH="1">
              <a:off x="1016507" y="1005651"/>
              <a:ext cx="239233" cy="206235"/>
            </a:xfrm>
            <a:prstGeom prst="triangle">
              <a:avLst/>
            </a:prstGeom>
            <a:solidFill>
              <a:schemeClr val="bg1">
                <a:alpha val="32000"/>
              </a:schemeClr>
            </a:solidFill>
            <a:ln w="25400" cmpd="sng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fontAlgn="ctr">
                <a:buClr>
                  <a:srgbClr val="FF0000"/>
                </a:buClr>
                <a:buSzPct val="70000"/>
                <a:buFont typeface="Wingdings" panose="05000000000000000000" pitchFamily="2" charset="2"/>
                <a:buChar char="u"/>
                <a:tabLst>
                  <a:tab pos="723900" algn="l"/>
                  <a:tab pos="1447800" algn="l"/>
                </a:tabLst>
              </a:pPr>
              <a:endParaRPr lang="zh-CN" altLang="en-US" sz="16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endParaRPr>
            </a:p>
          </p:txBody>
        </p:sp>
        <p:sp>
          <p:nvSpPr>
            <p:cNvPr id="45" name="等腰三角形 44"/>
            <p:cNvSpPr/>
            <p:nvPr/>
          </p:nvSpPr>
          <p:spPr>
            <a:xfrm rot="7200000" flipH="1">
              <a:off x="1616786" y="692640"/>
              <a:ext cx="239233" cy="206235"/>
            </a:xfrm>
            <a:prstGeom prst="triangle">
              <a:avLst/>
            </a:prstGeom>
            <a:solidFill>
              <a:schemeClr val="bg1">
                <a:alpha val="32000"/>
              </a:schemeClr>
            </a:solidFill>
            <a:ln w="25400" cmpd="sng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fontAlgn="ctr">
                <a:buClr>
                  <a:srgbClr val="FF0000"/>
                </a:buClr>
                <a:buSzPct val="70000"/>
                <a:buFont typeface="Wingdings" panose="05000000000000000000" pitchFamily="2" charset="2"/>
                <a:buChar char="u"/>
                <a:tabLst>
                  <a:tab pos="723900" algn="l"/>
                  <a:tab pos="1447800" algn="l"/>
                </a:tabLst>
              </a:pPr>
              <a:endParaRPr lang="zh-CN" altLang="en-US" sz="16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endParaRPr>
            </a:p>
          </p:txBody>
        </p:sp>
        <p:sp>
          <p:nvSpPr>
            <p:cNvPr id="46" name="等腰三角形 45"/>
            <p:cNvSpPr/>
            <p:nvPr/>
          </p:nvSpPr>
          <p:spPr>
            <a:xfrm rot="3600000" flipH="1">
              <a:off x="1465651" y="536499"/>
              <a:ext cx="239233" cy="206235"/>
            </a:xfrm>
            <a:prstGeom prst="triangle">
              <a:avLst/>
            </a:prstGeom>
            <a:solidFill>
              <a:schemeClr val="bg1">
                <a:alpha val="32000"/>
              </a:schemeClr>
            </a:solidFill>
            <a:ln w="25400" cmpd="sng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fontAlgn="ctr">
                <a:buClr>
                  <a:srgbClr val="FF0000"/>
                </a:buClr>
                <a:buSzPct val="70000"/>
                <a:buFont typeface="Wingdings" panose="05000000000000000000" pitchFamily="2" charset="2"/>
                <a:buChar char="u"/>
                <a:tabLst>
                  <a:tab pos="723900" algn="l"/>
                  <a:tab pos="1447800" algn="l"/>
                </a:tabLst>
              </a:pPr>
              <a:endParaRPr lang="zh-CN" altLang="en-US" sz="16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endParaRPr>
            </a:p>
          </p:txBody>
        </p:sp>
        <p:sp>
          <p:nvSpPr>
            <p:cNvPr id="47" name="等腰三角形 46"/>
            <p:cNvSpPr/>
            <p:nvPr/>
          </p:nvSpPr>
          <p:spPr>
            <a:xfrm rot="14400000" flipH="1">
              <a:off x="1668660" y="1237026"/>
              <a:ext cx="239233" cy="206235"/>
            </a:xfrm>
            <a:prstGeom prst="triangle">
              <a:avLst/>
            </a:prstGeom>
            <a:solidFill>
              <a:schemeClr val="bg1">
                <a:alpha val="32000"/>
              </a:schemeClr>
            </a:solidFill>
            <a:ln w="25400" cmpd="sng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fontAlgn="ctr">
                <a:buClr>
                  <a:srgbClr val="FF0000"/>
                </a:buClr>
                <a:buSzPct val="70000"/>
                <a:buFont typeface="Wingdings" panose="05000000000000000000" pitchFamily="2" charset="2"/>
                <a:buChar char="u"/>
                <a:tabLst>
                  <a:tab pos="723900" algn="l"/>
                  <a:tab pos="1447800" algn="l"/>
                </a:tabLst>
              </a:pPr>
              <a:endParaRPr lang="zh-CN" altLang="en-US" sz="16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endParaRPr>
            </a:p>
          </p:txBody>
        </p:sp>
        <p:sp>
          <p:nvSpPr>
            <p:cNvPr id="48" name="等腰三角形 47"/>
            <p:cNvSpPr/>
            <p:nvPr/>
          </p:nvSpPr>
          <p:spPr>
            <a:xfrm rot="14400000" flipH="1">
              <a:off x="2276982" y="1576920"/>
              <a:ext cx="119616" cy="103118"/>
            </a:xfrm>
            <a:prstGeom prst="triangle">
              <a:avLst/>
            </a:prstGeom>
            <a:solidFill>
              <a:schemeClr val="bg1">
                <a:alpha val="32000"/>
              </a:schemeClr>
            </a:solidFill>
            <a:ln w="25400" cmpd="sng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fontAlgn="ctr">
                <a:buClr>
                  <a:srgbClr val="FF0000"/>
                </a:buClr>
                <a:buSzPct val="70000"/>
                <a:buFont typeface="Wingdings" panose="05000000000000000000" pitchFamily="2" charset="2"/>
                <a:buChar char="u"/>
                <a:tabLst>
                  <a:tab pos="723900" algn="l"/>
                  <a:tab pos="1447800" algn="l"/>
                </a:tabLst>
              </a:pPr>
              <a:endParaRPr lang="zh-CN" altLang="en-US" sz="16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endParaRPr>
            </a:p>
          </p:txBody>
        </p:sp>
        <p:sp>
          <p:nvSpPr>
            <p:cNvPr id="49" name="等腰三角形 48"/>
            <p:cNvSpPr/>
            <p:nvPr/>
          </p:nvSpPr>
          <p:spPr>
            <a:xfrm rot="14400000" flipH="1">
              <a:off x="2327293" y="1247319"/>
              <a:ext cx="119616" cy="103118"/>
            </a:xfrm>
            <a:prstGeom prst="triangle">
              <a:avLst/>
            </a:prstGeom>
            <a:solidFill>
              <a:schemeClr val="bg1">
                <a:alpha val="32000"/>
              </a:schemeClr>
            </a:solidFill>
            <a:ln w="25400" cmpd="sng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fontAlgn="ctr">
                <a:buClr>
                  <a:srgbClr val="FF0000"/>
                </a:buClr>
                <a:buSzPct val="70000"/>
                <a:buFont typeface="Wingdings" panose="05000000000000000000" pitchFamily="2" charset="2"/>
                <a:buChar char="u"/>
                <a:tabLst>
                  <a:tab pos="723900" algn="l"/>
                  <a:tab pos="1447800" algn="l"/>
                </a:tabLst>
              </a:pPr>
              <a:endParaRPr lang="zh-CN" altLang="en-US" sz="16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endParaRPr>
            </a:p>
          </p:txBody>
        </p:sp>
      </p:grpSp>
      <p:sp>
        <p:nvSpPr>
          <p:cNvPr id="35" name="文字方塊 34"/>
          <p:cNvSpPr txBox="1"/>
          <p:nvPr/>
        </p:nvSpPr>
        <p:spPr>
          <a:xfrm>
            <a:off x="11547568" y="6505302"/>
            <a:ext cx="684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11/11</a:t>
            </a:r>
            <a:endParaRPr lang="zh-TW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6481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4082473" cy="6858000"/>
          </a:xfrm>
          <a:prstGeom prst="rect">
            <a:avLst/>
          </a:prstGeom>
          <a:solidFill>
            <a:schemeClr val="bg1">
              <a:alpha val="32000"/>
            </a:schemeClr>
          </a:solidFill>
          <a:ln w="25400" cmpd="sng">
            <a:noFill/>
            <a:miter lim="800000"/>
            <a:headEnd/>
            <a:tailEnd/>
          </a:ln>
        </p:spPr>
        <p:txBody>
          <a:bodyPr anchor="ctr"/>
          <a:lstStyle/>
          <a:p>
            <a:pPr algn="ctr" fontAlgn="ctr">
              <a:buClr>
                <a:srgbClr val="FF0000"/>
              </a:buClr>
              <a:buSzPct val="70000"/>
              <a:buFont typeface="Wingdings" panose="05000000000000000000" pitchFamily="2" charset="2"/>
              <a:buChar char="u"/>
              <a:tabLst>
                <a:tab pos="723900" algn="l"/>
                <a:tab pos="1447800" algn="l"/>
              </a:tabLst>
            </a:pPr>
            <a:endParaRPr lang="zh-CN" altLang="en-US" sz="160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2" name="等腰三角形 11"/>
          <p:cNvSpPr/>
          <p:nvPr/>
        </p:nvSpPr>
        <p:spPr>
          <a:xfrm rot="10800000">
            <a:off x="2885208" y="2019112"/>
            <a:ext cx="2121408" cy="1828800"/>
          </a:xfrm>
          <a:prstGeom prst="triangle">
            <a:avLst/>
          </a:prstGeom>
          <a:solidFill>
            <a:schemeClr val="bg1">
              <a:alpha val="32000"/>
            </a:schemeClr>
          </a:solidFill>
          <a:ln w="25400" cmpd="sng">
            <a:noFill/>
            <a:miter lim="800000"/>
            <a:headEnd/>
            <a:tailEnd/>
          </a:ln>
        </p:spPr>
        <p:txBody>
          <a:bodyPr anchor="ctr"/>
          <a:lstStyle/>
          <a:p>
            <a:pPr algn="ctr" fontAlgn="ctr">
              <a:buClr>
                <a:srgbClr val="FF0000"/>
              </a:buClr>
              <a:buSzPct val="70000"/>
              <a:buFont typeface="Wingdings" panose="05000000000000000000" pitchFamily="2" charset="2"/>
              <a:buChar char="u"/>
              <a:tabLst>
                <a:tab pos="723900" algn="l"/>
                <a:tab pos="1447800" algn="l"/>
              </a:tabLst>
            </a:pPr>
            <a:endParaRPr lang="zh-CN" altLang="en-US" sz="160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3" name="等腰三角形 12"/>
          <p:cNvSpPr/>
          <p:nvPr/>
        </p:nvSpPr>
        <p:spPr>
          <a:xfrm rot="10800000">
            <a:off x="3981381" y="2930886"/>
            <a:ext cx="1025236" cy="883824"/>
          </a:xfrm>
          <a:prstGeom prst="triangle">
            <a:avLst/>
          </a:prstGeom>
          <a:solidFill>
            <a:schemeClr val="bg1">
              <a:alpha val="32000"/>
            </a:schemeClr>
          </a:solidFill>
          <a:ln w="25400" cmpd="sng">
            <a:noFill/>
            <a:miter lim="800000"/>
            <a:headEnd/>
            <a:tailEnd/>
          </a:ln>
        </p:spPr>
        <p:txBody>
          <a:bodyPr anchor="ctr"/>
          <a:lstStyle/>
          <a:p>
            <a:pPr algn="ctr" fontAlgn="ctr">
              <a:buClr>
                <a:srgbClr val="FF0000"/>
              </a:buClr>
              <a:buSzPct val="70000"/>
              <a:buFont typeface="Wingdings" panose="05000000000000000000" pitchFamily="2" charset="2"/>
              <a:buChar char="u"/>
              <a:tabLst>
                <a:tab pos="723900" algn="l"/>
                <a:tab pos="1447800" algn="l"/>
              </a:tabLst>
            </a:pPr>
            <a:endParaRPr lang="zh-CN" altLang="en-US" sz="160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2580408" y="1049972"/>
            <a:ext cx="1025236" cy="1847273"/>
          </a:xfrm>
          <a:prstGeom prst="line">
            <a:avLst/>
          </a:prstGeom>
          <a:ln>
            <a:solidFill>
              <a:schemeClr val="bg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等腰三角形 10"/>
          <p:cNvSpPr/>
          <p:nvPr/>
        </p:nvSpPr>
        <p:spPr>
          <a:xfrm rot="10800000">
            <a:off x="5311416" y="2425512"/>
            <a:ext cx="453182" cy="390674"/>
          </a:xfrm>
          <a:prstGeom prst="triangle">
            <a:avLst/>
          </a:prstGeom>
          <a:solidFill>
            <a:schemeClr val="bg1">
              <a:alpha val="32000"/>
            </a:schemeClr>
          </a:solidFill>
          <a:ln w="25400" cmpd="sng">
            <a:noFill/>
            <a:miter lim="800000"/>
            <a:headEnd/>
            <a:tailEnd/>
          </a:ln>
        </p:spPr>
        <p:txBody>
          <a:bodyPr anchor="ctr"/>
          <a:lstStyle/>
          <a:p>
            <a:pPr algn="ctr" fontAlgn="ctr">
              <a:buClr>
                <a:srgbClr val="FF0000"/>
              </a:buClr>
              <a:buSzPct val="70000"/>
              <a:buFont typeface="Wingdings" panose="05000000000000000000" pitchFamily="2" charset="2"/>
              <a:buChar char="u"/>
              <a:tabLst>
                <a:tab pos="723900" algn="l"/>
                <a:tab pos="1447800" algn="l"/>
              </a:tabLst>
            </a:pPr>
            <a:endParaRPr lang="zh-CN" altLang="en-US" sz="160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2331448" y="129662"/>
            <a:ext cx="1274196" cy="2295850"/>
          </a:xfrm>
          <a:prstGeom prst="line">
            <a:avLst/>
          </a:prstGeom>
          <a:ln>
            <a:solidFill>
              <a:schemeClr val="bg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椭圆 5"/>
          <p:cNvSpPr/>
          <p:nvPr/>
        </p:nvSpPr>
        <p:spPr>
          <a:xfrm>
            <a:off x="1961993" y="1604153"/>
            <a:ext cx="738909" cy="738909"/>
          </a:xfrm>
          <a:prstGeom prst="ellipse">
            <a:avLst/>
          </a:prstGeom>
          <a:solidFill>
            <a:schemeClr val="bg1">
              <a:alpha val="32000"/>
            </a:schemeClr>
          </a:solidFill>
          <a:ln w="25400" cmpd="sng">
            <a:noFill/>
            <a:miter lim="800000"/>
            <a:headEnd/>
            <a:tailEnd/>
          </a:ln>
        </p:spPr>
        <p:txBody>
          <a:bodyPr anchor="ctr"/>
          <a:lstStyle/>
          <a:p>
            <a:pPr algn="ctr" fontAlgn="ctr">
              <a:buClr>
                <a:srgbClr val="FF0000"/>
              </a:buClr>
              <a:buSzPct val="70000"/>
              <a:buFont typeface="Wingdings" panose="05000000000000000000" pitchFamily="2" charset="2"/>
              <a:buChar char="u"/>
              <a:tabLst>
                <a:tab pos="723900" algn="l"/>
                <a:tab pos="1447800" algn="l"/>
              </a:tabLst>
            </a:pPr>
            <a:endParaRPr lang="zh-CN" altLang="en-US" sz="160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1703647" y="940795"/>
            <a:ext cx="386267" cy="386267"/>
          </a:xfrm>
          <a:prstGeom prst="ellipse">
            <a:avLst/>
          </a:prstGeom>
          <a:solidFill>
            <a:schemeClr val="bg1">
              <a:alpha val="32000"/>
            </a:schemeClr>
          </a:solidFill>
          <a:ln w="25400" cmpd="sng">
            <a:noFill/>
            <a:miter lim="800000"/>
            <a:headEnd/>
            <a:tailEnd/>
          </a:ln>
        </p:spPr>
        <p:txBody>
          <a:bodyPr anchor="ctr"/>
          <a:lstStyle/>
          <a:p>
            <a:pPr algn="ctr" fontAlgn="ctr">
              <a:buClr>
                <a:srgbClr val="FF0000"/>
              </a:buClr>
              <a:buSzPct val="70000"/>
              <a:buFont typeface="Wingdings" panose="05000000000000000000" pitchFamily="2" charset="2"/>
              <a:buChar char="u"/>
              <a:tabLst>
                <a:tab pos="723900" algn="l"/>
                <a:tab pos="1447800" algn="l"/>
              </a:tabLst>
            </a:pPr>
            <a:endParaRPr lang="zh-CN" altLang="en-US" sz="160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798486" y="3230079"/>
            <a:ext cx="2337718" cy="2135949"/>
            <a:chOff x="867300" y="2877770"/>
            <a:chExt cx="2337718" cy="2135949"/>
          </a:xfrm>
        </p:grpSpPr>
        <p:grpSp>
          <p:nvGrpSpPr>
            <p:cNvPr id="16" name="组合 15"/>
            <p:cNvGrpSpPr/>
            <p:nvPr/>
          </p:nvGrpSpPr>
          <p:grpSpPr>
            <a:xfrm>
              <a:off x="867300" y="2877770"/>
              <a:ext cx="1196107" cy="1730972"/>
              <a:chOff x="490432" y="2759871"/>
              <a:chExt cx="1196107" cy="1730972"/>
            </a:xfrm>
          </p:grpSpPr>
          <p:sp>
            <p:nvSpPr>
              <p:cNvPr id="19" name="文本框 18"/>
              <p:cNvSpPr txBox="1"/>
              <p:nvPr/>
            </p:nvSpPr>
            <p:spPr>
              <a:xfrm>
                <a:off x="490432" y="2759871"/>
                <a:ext cx="581891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6000" b="1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目</a:t>
                </a:r>
              </a:p>
            </p:txBody>
          </p:sp>
          <p:sp>
            <p:nvSpPr>
              <p:cNvPr id="20" name="文本框 19"/>
              <p:cNvSpPr txBox="1"/>
              <p:nvPr/>
            </p:nvSpPr>
            <p:spPr>
              <a:xfrm>
                <a:off x="1104648" y="3475180"/>
                <a:ext cx="581891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6000" b="1" dirty="0" smtClean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錄</a:t>
                </a:r>
                <a:endParaRPr lang="zh-CN" altLang="en-US" sz="6000" b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7" name="文本框 16"/>
            <p:cNvSpPr txBox="1"/>
            <p:nvPr/>
          </p:nvSpPr>
          <p:spPr>
            <a:xfrm>
              <a:off x="1481516" y="4490499"/>
              <a:ext cx="172350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prstClr val="white"/>
                  </a:solidFill>
                </a:rPr>
                <a:t>Contents</a:t>
              </a:r>
              <a:endParaRPr lang="zh-CN" altLang="en-US" sz="2800" dirty="0">
                <a:solidFill>
                  <a:prstClr val="white"/>
                </a:solidFill>
              </a:endParaRPr>
            </a:p>
          </p:txBody>
        </p:sp>
        <p:cxnSp>
          <p:nvCxnSpPr>
            <p:cNvPr id="18" name="直接连接符 17"/>
            <p:cNvCxnSpPr/>
            <p:nvPr/>
          </p:nvCxnSpPr>
          <p:spPr>
            <a:xfrm>
              <a:off x="1034474" y="5013719"/>
              <a:ext cx="188518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组合 1"/>
          <p:cNvGrpSpPr/>
          <p:nvPr/>
        </p:nvGrpSpPr>
        <p:grpSpPr>
          <a:xfrm>
            <a:off x="6023841" y="3587505"/>
            <a:ext cx="4812482" cy="523220"/>
            <a:chOff x="6023841" y="3587505"/>
            <a:chExt cx="4812482" cy="523220"/>
          </a:xfrm>
        </p:grpSpPr>
        <p:sp>
          <p:nvSpPr>
            <p:cNvPr id="49" name="矩形 48"/>
            <p:cNvSpPr/>
            <p:nvPr/>
          </p:nvSpPr>
          <p:spPr bwMode="auto">
            <a:xfrm>
              <a:off x="7537690" y="3607408"/>
              <a:ext cx="3298633" cy="489600"/>
            </a:xfrm>
            <a:prstGeom prst="rect">
              <a:avLst/>
            </a:prstGeom>
            <a:ln>
              <a:solidFill>
                <a:schemeClr val="bg1">
                  <a:alpha val="20000"/>
                </a:schemeClr>
              </a:solidFill>
            </a:ln>
            <a:ex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endParaRPr lang="zh-CN" altLang="en-US" sz="1600" b="1">
                <a:solidFill>
                  <a:prstClr val="black"/>
                </a:solidFill>
                <a:latin typeface="Arial" pitchFamily="34" charset="0"/>
              </a:endParaRPr>
            </a:p>
          </p:txBody>
        </p:sp>
        <p:sp>
          <p:nvSpPr>
            <p:cNvPr id="50" name="Rectangle 6"/>
            <p:cNvSpPr>
              <a:spLocks noChangeArrowheads="1"/>
            </p:cNvSpPr>
            <p:nvPr/>
          </p:nvSpPr>
          <p:spPr bwMode="black">
            <a:xfrm>
              <a:off x="7848566" y="3587505"/>
              <a:ext cx="2771560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sz="2800" b="1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類別</a:t>
              </a:r>
              <a:r>
                <a:rPr lang="zh-TW" altLang="en-US" sz="2800" b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圖</a:t>
              </a:r>
              <a:endParaRPr lang="zh-CN" altLang="en-US" sz="28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6023841" y="3607408"/>
              <a:ext cx="1328685" cy="489600"/>
            </a:xfrm>
            <a:prstGeom prst="rect">
              <a:avLst/>
            </a:prstGeom>
            <a:solidFill>
              <a:schemeClr val="bg1">
                <a:alpha val="32000"/>
              </a:schemeClr>
            </a:solidFill>
            <a:ln w="25400" cmpd="sng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fontAlgn="ctr">
                <a:buClr>
                  <a:srgbClr val="FF0000"/>
                </a:buClr>
                <a:buSzPct val="70000"/>
                <a:buFont typeface="Wingdings" panose="05000000000000000000" pitchFamily="2" charset="2"/>
                <a:buChar char="u"/>
                <a:tabLst>
                  <a:tab pos="723900" algn="l"/>
                  <a:tab pos="1447800" algn="l"/>
                </a:tabLst>
              </a:pPr>
              <a:endParaRPr lang="zh-CN" altLang="en-US" sz="16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endParaRPr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6200170" y="3644437"/>
              <a:ext cx="9620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Part.1</a:t>
              </a:r>
              <a:endParaRPr lang="zh-CN" altLang="en-US" sz="2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6023841" y="4247905"/>
            <a:ext cx="4812482" cy="523220"/>
            <a:chOff x="6023841" y="4247905"/>
            <a:chExt cx="4812482" cy="523220"/>
          </a:xfrm>
        </p:grpSpPr>
        <p:sp>
          <p:nvSpPr>
            <p:cNvPr id="43" name="矩形 42"/>
            <p:cNvSpPr/>
            <p:nvPr/>
          </p:nvSpPr>
          <p:spPr bwMode="auto">
            <a:xfrm>
              <a:off x="7537690" y="4267808"/>
              <a:ext cx="3298633" cy="489600"/>
            </a:xfrm>
            <a:prstGeom prst="rect">
              <a:avLst/>
            </a:prstGeom>
            <a:ln>
              <a:solidFill>
                <a:schemeClr val="bg1">
                  <a:alpha val="20000"/>
                </a:schemeClr>
              </a:solidFill>
            </a:ln>
            <a:ex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endParaRPr lang="zh-CN" altLang="en-US" sz="1600" b="1">
                <a:solidFill>
                  <a:prstClr val="black"/>
                </a:solidFill>
                <a:latin typeface="Arial" pitchFamily="34" charset="0"/>
              </a:endParaRPr>
            </a:p>
          </p:txBody>
        </p:sp>
        <p:sp>
          <p:nvSpPr>
            <p:cNvPr id="44" name="Rectangle 6"/>
            <p:cNvSpPr>
              <a:spLocks noChangeArrowheads="1"/>
            </p:cNvSpPr>
            <p:nvPr/>
          </p:nvSpPr>
          <p:spPr bwMode="black">
            <a:xfrm>
              <a:off x="7848566" y="4247905"/>
              <a:ext cx="2771560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sz="2800" b="1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循序</a:t>
              </a:r>
              <a:r>
                <a:rPr lang="zh-TW" altLang="en-US" sz="2800" b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圖</a:t>
              </a:r>
              <a:endParaRPr lang="zh-CN" altLang="en-US" sz="28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6023841" y="4267808"/>
              <a:ext cx="1328685" cy="489600"/>
            </a:xfrm>
            <a:prstGeom prst="rect">
              <a:avLst/>
            </a:prstGeom>
            <a:solidFill>
              <a:schemeClr val="bg1">
                <a:alpha val="32000"/>
              </a:schemeClr>
            </a:solidFill>
            <a:ln w="25400" cmpd="sng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fontAlgn="ctr">
                <a:buClr>
                  <a:srgbClr val="FF0000"/>
                </a:buClr>
                <a:buSzPct val="70000"/>
                <a:buFont typeface="Wingdings" panose="05000000000000000000" pitchFamily="2" charset="2"/>
                <a:buChar char="u"/>
                <a:tabLst>
                  <a:tab pos="723900" algn="l"/>
                  <a:tab pos="1447800" algn="l"/>
                </a:tabLst>
              </a:pPr>
              <a:endParaRPr lang="zh-CN" altLang="en-US" sz="16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endParaRPr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6200170" y="4304837"/>
              <a:ext cx="9620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Part.2</a:t>
              </a:r>
              <a:endParaRPr lang="zh-CN" altLang="en-US" sz="2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6021411" y="4921368"/>
            <a:ext cx="4812482" cy="523220"/>
            <a:chOff x="6021411" y="4921368"/>
            <a:chExt cx="4812482" cy="523220"/>
          </a:xfrm>
        </p:grpSpPr>
        <p:sp>
          <p:nvSpPr>
            <p:cNvPr id="37" name="矩形 36"/>
            <p:cNvSpPr/>
            <p:nvPr/>
          </p:nvSpPr>
          <p:spPr bwMode="auto">
            <a:xfrm>
              <a:off x="7535260" y="4928208"/>
              <a:ext cx="3298633" cy="489600"/>
            </a:xfrm>
            <a:prstGeom prst="rect">
              <a:avLst/>
            </a:prstGeom>
            <a:ln>
              <a:solidFill>
                <a:schemeClr val="bg1">
                  <a:alpha val="20000"/>
                </a:schemeClr>
              </a:solidFill>
            </a:ln>
            <a:ex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endParaRPr lang="zh-CN" altLang="en-US" sz="1600" b="1">
                <a:solidFill>
                  <a:prstClr val="black"/>
                </a:solidFill>
                <a:latin typeface="Arial" pitchFamily="34" charset="0"/>
              </a:endParaRPr>
            </a:p>
          </p:txBody>
        </p:sp>
        <p:sp>
          <p:nvSpPr>
            <p:cNvPr id="38" name="Rectangle 6"/>
            <p:cNvSpPr>
              <a:spLocks noChangeArrowheads="1"/>
            </p:cNvSpPr>
            <p:nvPr/>
          </p:nvSpPr>
          <p:spPr bwMode="black">
            <a:xfrm>
              <a:off x="7846136" y="4921368"/>
              <a:ext cx="2771560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sz="2800" b="1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測試</a:t>
              </a:r>
              <a:r>
                <a:rPr lang="zh-TW" altLang="en-US" sz="2800" b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計畫</a:t>
              </a:r>
              <a:endParaRPr lang="zh-CN" altLang="en-US" sz="28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6021411" y="4928208"/>
              <a:ext cx="1328685" cy="489600"/>
            </a:xfrm>
            <a:prstGeom prst="rect">
              <a:avLst/>
            </a:prstGeom>
            <a:solidFill>
              <a:schemeClr val="bg1">
                <a:alpha val="32000"/>
              </a:schemeClr>
            </a:solidFill>
            <a:ln w="25400" cmpd="sng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fontAlgn="ctr">
                <a:buClr>
                  <a:srgbClr val="FF0000"/>
                </a:buClr>
                <a:buSzPct val="70000"/>
                <a:buFont typeface="Wingdings" panose="05000000000000000000" pitchFamily="2" charset="2"/>
                <a:buChar char="u"/>
                <a:tabLst>
                  <a:tab pos="723900" algn="l"/>
                  <a:tab pos="1447800" algn="l"/>
                </a:tabLst>
              </a:pPr>
              <a:endParaRPr lang="zh-CN" altLang="en-US" sz="16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6197740" y="4965237"/>
              <a:ext cx="9620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Part.3</a:t>
              </a:r>
              <a:endParaRPr lang="zh-CN" altLang="en-US" sz="2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6021411" y="5555642"/>
            <a:ext cx="4812482" cy="523220"/>
            <a:chOff x="6021411" y="5555642"/>
            <a:chExt cx="4812482" cy="523220"/>
          </a:xfrm>
        </p:grpSpPr>
        <p:sp>
          <p:nvSpPr>
            <p:cNvPr id="31" name="矩形 30"/>
            <p:cNvSpPr/>
            <p:nvPr/>
          </p:nvSpPr>
          <p:spPr bwMode="auto">
            <a:xfrm>
              <a:off x="7535260" y="5588608"/>
              <a:ext cx="3298633" cy="489600"/>
            </a:xfrm>
            <a:prstGeom prst="rect">
              <a:avLst/>
            </a:prstGeom>
            <a:ln>
              <a:solidFill>
                <a:schemeClr val="bg1">
                  <a:alpha val="20000"/>
                </a:schemeClr>
              </a:solidFill>
            </a:ln>
            <a:ex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endParaRPr lang="zh-CN" altLang="en-US" sz="1600" b="1">
                <a:solidFill>
                  <a:prstClr val="black"/>
                </a:solidFill>
                <a:latin typeface="Arial" pitchFamily="34" charset="0"/>
              </a:endParaRPr>
            </a:p>
          </p:txBody>
        </p:sp>
        <p:sp>
          <p:nvSpPr>
            <p:cNvPr id="32" name="Rectangle 6"/>
            <p:cNvSpPr>
              <a:spLocks noChangeArrowheads="1"/>
            </p:cNvSpPr>
            <p:nvPr/>
          </p:nvSpPr>
          <p:spPr bwMode="black">
            <a:xfrm>
              <a:off x="7846136" y="5555642"/>
              <a:ext cx="2771560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sz="2800" b="1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進度報</a:t>
              </a:r>
              <a:r>
                <a:rPr lang="zh-TW" altLang="en-US" sz="2800" b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告</a:t>
              </a:r>
              <a:endParaRPr lang="zh-CN" altLang="en-US" sz="28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6021411" y="5588608"/>
              <a:ext cx="1328685" cy="489600"/>
            </a:xfrm>
            <a:prstGeom prst="rect">
              <a:avLst/>
            </a:prstGeom>
            <a:solidFill>
              <a:schemeClr val="bg1">
                <a:alpha val="32000"/>
              </a:schemeClr>
            </a:solidFill>
            <a:ln w="25400" cmpd="sng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fontAlgn="ctr">
                <a:buClr>
                  <a:srgbClr val="FF0000"/>
                </a:buClr>
                <a:buSzPct val="70000"/>
                <a:buFont typeface="Wingdings" panose="05000000000000000000" pitchFamily="2" charset="2"/>
                <a:buChar char="u"/>
                <a:tabLst>
                  <a:tab pos="723900" algn="l"/>
                  <a:tab pos="1447800" algn="l"/>
                </a:tabLst>
              </a:pPr>
              <a:endParaRPr lang="zh-CN" altLang="en-US" sz="16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endParaRP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6197740" y="5625637"/>
              <a:ext cx="9620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Part.4</a:t>
              </a:r>
              <a:endParaRPr lang="zh-CN" altLang="en-US" sz="2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文字方塊 9"/>
          <p:cNvSpPr txBox="1"/>
          <p:nvPr/>
        </p:nvSpPr>
        <p:spPr>
          <a:xfrm>
            <a:off x="11599820" y="6505302"/>
            <a:ext cx="586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1/11</a:t>
            </a:r>
            <a:endParaRPr lang="zh-TW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4899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/>
      </p:transition>
    </mc:Choice>
    <mc:Fallback xmlns="">
      <p:transition spd="slow">
        <p:random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21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11" dur="10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3" presetID="21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15" dur="10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17" presetID="2" presetClass="entr" presetSubtype="1" fill="hold" grpId="0" nodeType="afterEffect" p14:presetBounceEnd="3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8000">
                                          <p:cBhvr additive="base">
                                            <p:cTn id="19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8000">
                                          <p:cBhvr additive="base">
                                            <p:cTn id="20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22" presetID="2" presetClass="entr" presetSubtype="1" fill="hold" grpId="0" nodeType="afterEffect" p14:presetBounceEnd="3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8000">
                                          <p:cBhvr additive="base">
                                            <p:cTn id="24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8000">
                                          <p:cBhvr additive="base">
                                            <p:cTn id="25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27" presetID="2" presetClass="entr" presetSubtype="1" fill="hold" grpId="0" nodeType="afterEffect" p14:presetBounceEnd="3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8000">
                                          <p:cBhvr additive="base">
                                            <p:cTn id="29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8000">
                                          <p:cBhvr additive="base">
                                            <p:cTn id="30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32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4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36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8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9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40" presetID="42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2" dur="10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3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4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5" fill="hold">
                                <p:stCondLst>
                                  <p:cond delay="6000"/>
                                </p:stCondLst>
                                <p:childTnLst>
                                  <p:par>
                                    <p:cTn id="46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9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0" presetID="2" presetClass="entr" presetSubtype="2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2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3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4" presetID="2" presetClass="entr" presetSubtype="2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6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7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8" presetID="2" presetClass="entr" presetSubtype="2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0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1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animBg="1"/>
          <p:bldP spid="12" grpId="0" animBg="1"/>
          <p:bldP spid="13" grpId="0" animBg="1"/>
          <p:bldP spid="11" grpId="0" animBg="1"/>
          <p:bldP spid="6" grpId="0" animBg="1"/>
          <p:bldP spid="7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21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11" dur="10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3" presetID="21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15" dur="10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17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22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27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32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4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36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8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9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40" presetID="42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2" dur="10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3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4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5" fill="hold">
                                <p:stCondLst>
                                  <p:cond delay="6000"/>
                                </p:stCondLst>
                                <p:childTnLst>
                                  <p:par>
                                    <p:cTn id="46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9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0" presetID="2" presetClass="entr" presetSubtype="2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2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3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4" presetID="2" presetClass="entr" presetSubtype="2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6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7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8" presetID="2" presetClass="entr" presetSubtype="2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0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1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animBg="1"/>
          <p:bldP spid="12" grpId="0" animBg="1"/>
          <p:bldP spid="13" grpId="0" animBg="1"/>
          <p:bldP spid="11" grpId="0" animBg="1"/>
          <p:bldP spid="6" grpId="0" animBg="1"/>
          <p:bldP spid="7" grpId="0" animBg="1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等腰三角形 35"/>
          <p:cNvSpPr/>
          <p:nvPr/>
        </p:nvSpPr>
        <p:spPr>
          <a:xfrm rot="10800000">
            <a:off x="3760590" y="1842414"/>
            <a:ext cx="4927366" cy="4247728"/>
          </a:xfrm>
          <a:prstGeom prst="triangle">
            <a:avLst/>
          </a:prstGeom>
          <a:solidFill>
            <a:schemeClr val="bg1">
              <a:alpha val="32000"/>
            </a:schemeClr>
          </a:solidFill>
          <a:ln w="25400" cmpd="sng">
            <a:noFill/>
            <a:miter lim="800000"/>
            <a:headEnd/>
            <a:tailEnd/>
          </a:ln>
        </p:spPr>
        <p:txBody>
          <a:bodyPr anchor="ctr"/>
          <a:lstStyle/>
          <a:p>
            <a:pPr algn="ctr" fontAlgn="ctr">
              <a:buClr>
                <a:srgbClr val="FF0000"/>
              </a:buClr>
              <a:buSzPct val="70000"/>
              <a:buFont typeface="Wingdings" panose="05000000000000000000" pitchFamily="2" charset="2"/>
              <a:buChar char="u"/>
              <a:tabLst>
                <a:tab pos="723900" algn="l"/>
                <a:tab pos="1447800" algn="l"/>
              </a:tabLst>
            </a:pPr>
            <a:endParaRPr lang="zh-CN" altLang="en-US" sz="160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37" name="等腰三角形 36"/>
          <p:cNvSpPr/>
          <p:nvPr/>
        </p:nvSpPr>
        <p:spPr>
          <a:xfrm rot="10800000">
            <a:off x="6341994" y="4300837"/>
            <a:ext cx="1493660" cy="1287638"/>
          </a:xfrm>
          <a:prstGeom prst="triangle">
            <a:avLst/>
          </a:prstGeom>
          <a:solidFill>
            <a:schemeClr val="bg1">
              <a:alpha val="32000"/>
            </a:schemeClr>
          </a:solidFill>
          <a:ln w="25400" cmpd="sng">
            <a:noFill/>
            <a:miter lim="800000"/>
            <a:headEnd/>
            <a:tailEnd/>
          </a:ln>
        </p:spPr>
        <p:txBody>
          <a:bodyPr anchor="ctr"/>
          <a:lstStyle/>
          <a:p>
            <a:pPr algn="ctr" fontAlgn="ctr">
              <a:buClr>
                <a:srgbClr val="FF0000"/>
              </a:buClr>
              <a:buSzPct val="70000"/>
              <a:buFont typeface="Wingdings" panose="05000000000000000000" pitchFamily="2" charset="2"/>
              <a:buChar char="u"/>
              <a:tabLst>
                <a:tab pos="723900" algn="l"/>
                <a:tab pos="1447800" algn="l"/>
              </a:tabLst>
            </a:pPr>
            <a:endParaRPr lang="zh-CN" altLang="en-US" sz="160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</a:endParaRPr>
          </a:p>
        </p:txBody>
      </p:sp>
      <p:cxnSp>
        <p:nvCxnSpPr>
          <p:cNvPr id="38" name="直接连接符 37"/>
          <p:cNvCxnSpPr/>
          <p:nvPr/>
        </p:nvCxnSpPr>
        <p:spPr>
          <a:xfrm>
            <a:off x="3760589" y="1225986"/>
            <a:ext cx="1493660" cy="2691281"/>
          </a:xfrm>
          <a:prstGeom prst="line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5" name="等腰三角形 34"/>
          <p:cNvSpPr/>
          <p:nvPr/>
        </p:nvSpPr>
        <p:spPr>
          <a:xfrm rot="10800000">
            <a:off x="7739378" y="3230002"/>
            <a:ext cx="660238" cy="569171"/>
          </a:xfrm>
          <a:prstGeom prst="triangle">
            <a:avLst/>
          </a:prstGeom>
          <a:solidFill>
            <a:schemeClr val="bg1">
              <a:alpha val="32000"/>
            </a:schemeClr>
          </a:solidFill>
          <a:ln w="25400" cmpd="sng">
            <a:noFill/>
            <a:miter lim="800000"/>
            <a:headEnd/>
            <a:tailEnd/>
          </a:ln>
        </p:spPr>
        <p:txBody>
          <a:bodyPr anchor="ctr"/>
          <a:lstStyle/>
          <a:p>
            <a:pPr algn="ctr" fontAlgn="ctr">
              <a:buClr>
                <a:srgbClr val="FF0000"/>
              </a:buClr>
              <a:buSzPct val="70000"/>
              <a:buFont typeface="Wingdings" panose="05000000000000000000" pitchFamily="2" charset="2"/>
              <a:buChar char="u"/>
              <a:tabLst>
                <a:tab pos="723900" algn="l"/>
                <a:tab pos="1447800" algn="l"/>
              </a:tabLst>
            </a:pPr>
            <a:endParaRPr lang="zh-CN" altLang="en-US" sz="160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2859624" y="2033369"/>
            <a:ext cx="1076512" cy="1076512"/>
          </a:xfrm>
          <a:prstGeom prst="ellipse">
            <a:avLst/>
          </a:prstGeom>
          <a:solidFill>
            <a:schemeClr val="bg1">
              <a:alpha val="32000"/>
            </a:schemeClr>
          </a:solidFill>
          <a:ln w="25400" cmpd="sng">
            <a:noFill/>
            <a:miter lim="800000"/>
            <a:headEnd/>
            <a:tailEnd/>
          </a:ln>
        </p:spPr>
        <p:txBody>
          <a:bodyPr anchor="ctr"/>
          <a:lstStyle/>
          <a:p>
            <a:pPr algn="ctr" fontAlgn="ctr">
              <a:buClr>
                <a:srgbClr val="FF0000"/>
              </a:buClr>
              <a:buSzPct val="70000"/>
              <a:buFont typeface="Wingdings" panose="05000000000000000000" pitchFamily="2" charset="2"/>
              <a:buChar char="u"/>
              <a:tabLst>
                <a:tab pos="723900" algn="l"/>
                <a:tab pos="1447800" algn="l"/>
              </a:tabLst>
            </a:pPr>
            <a:endParaRPr lang="zh-CN" altLang="en-US" sz="160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2483241" y="1066927"/>
            <a:ext cx="562750" cy="562750"/>
          </a:xfrm>
          <a:prstGeom prst="ellipse">
            <a:avLst/>
          </a:prstGeom>
          <a:solidFill>
            <a:schemeClr val="bg1">
              <a:alpha val="32000"/>
            </a:schemeClr>
          </a:solidFill>
          <a:ln w="25400" cmpd="sng">
            <a:noFill/>
            <a:miter lim="800000"/>
            <a:headEnd/>
            <a:tailEnd/>
          </a:ln>
        </p:spPr>
        <p:txBody>
          <a:bodyPr anchor="ctr"/>
          <a:lstStyle/>
          <a:p>
            <a:pPr algn="ctr" fontAlgn="ctr">
              <a:buClr>
                <a:srgbClr val="FF0000"/>
              </a:buClr>
              <a:buSzPct val="70000"/>
              <a:buFont typeface="Wingdings" panose="05000000000000000000" pitchFamily="2" charset="2"/>
              <a:buChar char="u"/>
              <a:tabLst>
                <a:tab pos="723900" algn="l"/>
                <a:tab pos="1447800" algn="l"/>
              </a:tabLst>
            </a:pPr>
            <a:endParaRPr lang="zh-CN" altLang="en-US" sz="160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4217682" y="1463001"/>
            <a:ext cx="629243" cy="1188737"/>
            <a:chOff x="4217682" y="1463001"/>
            <a:chExt cx="629243" cy="1188737"/>
          </a:xfrm>
        </p:grpSpPr>
        <p:cxnSp>
          <p:nvCxnSpPr>
            <p:cNvPr id="33" name="直接连接符 32"/>
            <p:cNvCxnSpPr/>
            <p:nvPr/>
          </p:nvCxnSpPr>
          <p:spPr>
            <a:xfrm>
              <a:off x="4217682" y="1463001"/>
              <a:ext cx="197137" cy="379413"/>
            </a:xfrm>
            <a:prstGeom prst="line">
              <a:avLst/>
            </a:prstGeom>
            <a:ln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>
              <a:off x="4424643" y="1842414"/>
              <a:ext cx="422282" cy="809324"/>
            </a:xfrm>
            <a:prstGeom prst="line">
              <a:avLst/>
            </a:prstGeom>
            <a:ln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文本框 25"/>
          <p:cNvSpPr txBox="1"/>
          <p:nvPr/>
        </p:nvSpPr>
        <p:spPr>
          <a:xfrm>
            <a:off x="4673825" y="1985466"/>
            <a:ext cx="28443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8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第一部分</a:t>
            </a:r>
            <a:endParaRPr lang="en-US" altLang="zh-CN" sz="28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25"/>
          <p:cNvSpPr txBox="1"/>
          <p:nvPr/>
        </p:nvSpPr>
        <p:spPr>
          <a:xfrm>
            <a:off x="4673825" y="3227624"/>
            <a:ext cx="28443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0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類別</a:t>
            </a:r>
            <a:r>
              <a:rPr lang="zh-TW" altLang="en-US" sz="4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圖</a:t>
            </a:r>
            <a:endParaRPr lang="en-US" altLang="zh-CN" sz="40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11599820" y="6505302"/>
            <a:ext cx="582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TW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/11</a:t>
            </a:r>
            <a:endParaRPr lang="zh-TW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8270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/>
      </p:transition>
    </mc:Choice>
    <mc:Fallback xmlns="">
      <p:transition spd="slow">
        <p:random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3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8000">
                                          <p:cBhvr additive="base">
                                            <p:cTn id="7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8000">
                                          <p:cBhvr additive="base">
                                            <p:cTn id="8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" presetClass="entr" presetSubtype="1" fill="hold" grpId="0" nodeType="afterEffect" p14:presetBounceEnd="3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8000">
                                          <p:cBhvr additive="base">
                                            <p:cTn id="12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8000">
                                          <p:cBhvr additive="base">
                                            <p:cTn id="13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5" presetID="2" presetClass="entr" presetSubtype="1" fill="hold" grpId="0" nodeType="afterEffect" p14:presetBounceEnd="3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8000">
                                          <p:cBhvr additive="base">
                                            <p:cTn id="17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8000">
                                          <p:cBhvr additive="base">
                                            <p:cTn id="18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0" presetID="21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22" dur="10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24" presetID="21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26" dur="10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28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0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32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4" dur="10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5" dur="10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10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38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0" dur="10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1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2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6" grpId="0" animBg="1"/>
          <p:bldP spid="37" grpId="0" animBg="1"/>
          <p:bldP spid="35" grpId="0" animBg="1"/>
          <p:bldP spid="30" grpId="0" animBg="1"/>
          <p:bldP spid="31" grpId="0" animBg="1"/>
          <p:bldP spid="26" grpId="0"/>
          <p:bldP spid="13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0" presetID="21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22" dur="10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24" presetID="21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26" dur="10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28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0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32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4" dur="10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5" dur="10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10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38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0" dur="10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1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2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6" grpId="0" animBg="1"/>
          <p:bldP spid="37" grpId="0" animBg="1"/>
          <p:bldP spid="35" grpId="0" animBg="1"/>
          <p:bldP spid="30" grpId="0" animBg="1"/>
          <p:bldP spid="31" grpId="0" animBg="1"/>
          <p:bldP spid="26" grpId="0"/>
          <p:bldP spid="13" grpId="0"/>
        </p:bldLst>
      </p:timing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文字方塊 88"/>
          <p:cNvSpPr txBox="1"/>
          <p:nvPr/>
        </p:nvSpPr>
        <p:spPr>
          <a:xfrm>
            <a:off x="6244046" y="1884009"/>
            <a:ext cx="1361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zh-TW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3577255" y="871767"/>
            <a:ext cx="2653728" cy="49638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800862" y="1280160"/>
            <a:ext cx="1476103" cy="49638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207629" y="169804"/>
            <a:ext cx="26625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Part.1 </a:t>
            </a:r>
            <a:r>
              <a:rPr lang="zh-TW" altLang="en-US" sz="24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類別</a:t>
            </a:r>
            <a:r>
              <a:rPr lang="zh-TW" altLang="en-US" sz="24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圖</a:t>
            </a:r>
            <a:endParaRPr lang="zh-CN" altLang="en-US" sz="24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群組 7"/>
          <p:cNvGrpSpPr/>
          <p:nvPr/>
        </p:nvGrpSpPr>
        <p:grpSpPr>
          <a:xfrm>
            <a:off x="800862" y="1267097"/>
            <a:ext cx="1476103" cy="1972491"/>
            <a:chOff x="800862" y="1267097"/>
            <a:chExt cx="1476103" cy="1972491"/>
          </a:xfrm>
        </p:grpSpPr>
        <p:grpSp>
          <p:nvGrpSpPr>
            <p:cNvPr id="6" name="群組 5"/>
            <p:cNvGrpSpPr/>
            <p:nvPr/>
          </p:nvGrpSpPr>
          <p:grpSpPr>
            <a:xfrm>
              <a:off x="800862" y="1267097"/>
              <a:ext cx="1476103" cy="1972491"/>
              <a:chOff x="800862" y="1267097"/>
              <a:chExt cx="1476103" cy="1972491"/>
            </a:xfrm>
          </p:grpSpPr>
          <p:sp>
            <p:nvSpPr>
              <p:cNvPr id="2" name="矩形 1"/>
              <p:cNvSpPr/>
              <p:nvPr/>
            </p:nvSpPr>
            <p:spPr>
              <a:xfrm>
                <a:off x="800862" y="1267097"/>
                <a:ext cx="1476103" cy="1972491"/>
              </a:xfrm>
              <a:prstGeom prst="rect">
                <a:avLst/>
              </a:prstGeom>
              <a:noFill/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cxnSp>
            <p:nvCxnSpPr>
              <p:cNvPr id="4" name="直線接點 3"/>
              <p:cNvCxnSpPr/>
              <p:nvPr/>
            </p:nvCxnSpPr>
            <p:spPr>
              <a:xfrm flipV="1">
                <a:off x="800862" y="1789611"/>
                <a:ext cx="1476103" cy="1"/>
              </a:xfrm>
              <a:prstGeom prst="line">
                <a:avLst/>
              </a:prstGeom>
              <a:ln w="571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文字方塊 6"/>
            <p:cNvSpPr txBox="1"/>
            <p:nvPr/>
          </p:nvSpPr>
          <p:spPr>
            <a:xfrm>
              <a:off x="1136469" y="1280158"/>
              <a:ext cx="78418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8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APP</a:t>
              </a:r>
              <a:endParaRPr lang="zh-TW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3" name="文字方塊 32"/>
            <p:cNvSpPr txBox="1"/>
            <p:nvPr/>
          </p:nvSpPr>
          <p:spPr>
            <a:xfrm>
              <a:off x="800862" y="2743902"/>
              <a:ext cx="1072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r>
                <a:rPr lang="en-US" altLang="zh-TW" sz="24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ace(  )</a:t>
              </a:r>
              <a:endParaRPr lang="zh-TW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5" name="群組 34"/>
          <p:cNvGrpSpPr/>
          <p:nvPr/>
        </p:nvGrpSpPr>
        <p:grpSpPr>
          <a:xfrm>
            <a:off x="3577255" y="862150"/>
            <a:ext cx="2653728" cy="2371076"/>
            <a:chOff x="800862" y="1267097"/>
            <a:chExt cx="2653728" cy="1972491"/>
          </a:xfrm>
        </p:grpSpPr>
        <p:grpSp>
          <p:nvGrpSpPr>
            <p:cNvPr id="60" name="群組 59"/>
            <p:cNvGrpSpPr/>
            <p:nvPr/>
          </p:nvGrpSpPr>
          <p:grpSpPr>
            <a:xfrm>
              <a:off x="800862" y="1267097"/>
              <a:ext cx="2653728" cy="1972491"/>
              <a:chOff x="800862" y="1267097"/>
              <a:chExt cx="2653728" cy="1972491"/>
            </a:xfrm>
          </p:grpSpPr>
          <p:sp>
            <p:nvSpPr>
              <p:cNvPr id="63" name="矩形 62"/>
              <p:cNvSpPr/>
              <p:nvPr/>
            </p:nvSpPr>
            <p:spPr>
              <a:xfrm>
                <a:off x="800862" y="1267097"/>
                <a:ext cx="2653728" cy="1972491"/>
              </a:xfrm>
              <a:prstGeom prst="rect">
                <a:avLst/>
              </a:prstGeom>
              <a:noFill/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64" name="直線接點 63"/>
              <p:cNvCxnSpPr/>
              <p:nvPr/>
            </p:nvCxnSpPr>
            <p:spPr>
              <a:xfrm flipV="1">
                <a:off x="800862" y="1702675"/>
                <a:ext cx="1476103" cy="1"/>
              </a:xfrm>
              <a:prstGeom prst="line">
                <a:avLst/>
              </a:prstGeom>
              <a:ln w="571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1" name="文字方塊 60"/>
            <p:cNvSpPr txBox="1"/>
            <p:nvPr/>
          </p:nvSpPr>
          <p:spPr>
            <a:xfrm>
              <a:off x="1175702" y="1300103"/>
              <a:ext cx="190404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8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Transaction</a:t>
              </a:r>
              <a:endParaRPr lang="zh-TW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2" name="文字方塊 61"/>
            <p:cNvSpPr txBox="1"/>
            <p:nvPr/>
          </p:nvSpPr>
          <p:spPr>
            <a:xfrm>
              <a:off x="811969" y="1630827"/>
              <a:ext cx="2036135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scholarship</a:t>
              </a:r>
            </a:p>
            <a:p>
              <a:r>
                <a:rPr lang="en-US" altLang="zh-TW" sz="2400" b="1" dirty="0" err="1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studentcard</a:t>
              </a:r>
              <a:endParaRPr lang="en-US" altLang="zh-TW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TW" sz="24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vehicle license</a:t>
              </a:r>
            </a:p>
            <a:p>
              <a:r>
                <a:rPr lang="en-US" altLang="zh-TW" sz="24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grade </a:t>
              </a:r>
              <a:endParaRPr lang="zh-TW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4" name="群組 13"/>
          <p:cNvGrpSpPr/>
          <p:nvPr/>
        </p:nvGrpSpPr>
        <p:grpSpPr>
          <a:xfrm>
            <a:off x="4166066" y="4302380"/>
            <a:ext cx="1476103" cy="1972491"/>
            <a:chOff x="3587606" y="4306385"/>
            <a:chExt cx="1476103" cy="1972491"/>
          </a:xfrm>
        </p:grpSpPr>
        <p:sp>
          <p:nvSpPr>
            <p:cNvPr id="84" name="矩形 83"/>
            <p:cNvSpPr/>
            <p:nvPr/>
          </p:nvSpPr>
          <p:spPr>
            <a:xfrm>
              <a:off x="3587606" y="4319446"/>
              <a:ext cx="1476103" cy="496387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65" name="群組 64"/>
            <p:cNvGrpSpPr/>
            <p:nvPr/>
          </p:nvGrpSpPr>
          <p:grpSpPr>
            <a:xfrm>
              <a:off x="3587606" y="4306385"/>
              <a:ext cx="1476103" cy="1972491"/>
              <a:chOff x="800862" y="1267097"/>
              <a:chExt cx="1476103" cy="1972491"/>
            </a:xfrm>
          </p:grpSpPr>
          <p:grpSp>
            <p:nvGrpSpPr>
              <p:cNvPr id="66" name="群組 65"/>
              <p:cNvGrpSpPr/>
              <p:nvPr/>
            </p:nvGrpSpPr>
            <p:grpSpPr>
              <a:xfrm>
                <a:off x="800862" y="1267097"/>
                <a:ext cx="1476103" cy="1972491"/>
                <a:chOff x="800862" y="1267097"/>
                <a:chExt cx="1476103" cy="1972491"/>
              </a:xfrm>
            </p:grpSpPr>
            <p:sp>
              <p:nvSpPr>
                <p:cNvPr id="69" name="矩形 68"/>
                <p:cNvSpPr/>
                <p:nvPr/>
              </p:nvSpPr>
              <p:spPr>
                <a:xfrm>
                  <a:off x="800862" y="1267097"/>
                  <a:ext cx="1476103" cy="1972491"/>
                </a:xfrm>
                <a:prstGeom prst="rect">
                  <a:avLst/>
                </a:prstGeom>
                <a:noFill/>
                <a:ln w="571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70" name="直線接點 69"/>
                <p:cNvCxnSpPr/>
                <p:nvPr/>
              </p:nvCxnSpPr>
              <p:spPr>
                <a:xfrm flipV="1">
                  <a:off x="800862" y="1789611"/>
                  <a:ext cx="1476103" cy="1"/>
                </a:xfrm>
                <a:prstGeom prst="line">
                  <a:avLst/>
                </a:prstGeom>
                <a:ln w="571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7" name="文字方塊 66"/>
              <p:cNvSpPr txBox="1"/>
              <p:nvPr/>
            </p:nvSpPr>
            <p:spPr>
              <a:xfrm>
                <a:off x="1136469" y="1280158"/>
                <a:ext cx="86914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800" b="1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Map</a:t>
                </a:r>
                <a:endParaRPr lang="zh-TW" altLang="en-US" sz="28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8" name="文字方塊 67"/>
              <p:cNvSpPr txBox="1"/>
              <p:nvPr/>
            </p:nvSpPr>
            <p:spPr>
              <a:xfrm>
                <a:off x="800862" y="1816439"/>
                <a:ext cx="76655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400" b="1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map</a:t>
                </a:r>
                <a:endParaRPr lang="zh-TW" altLang="en-US" sz="2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5" name="群組 14"/>
          <p:cNvGrpSpPr/>
          <p:nvPr/>
        </p:nvGrpSpPr>
        <p:grpSpPr>
          <a:xfrm>
            <a:off x="7099006" y="4292617"/>
            <a:ext cx="1476104" cy="1972491"/>
            <a:chOff x="6809776" y="4293324"/>
            <a:chExt cx="1476104" cy="1972491"/>
          </a:xfrm>
        </p:grpSpPr>
        <p:sp>
          <p:nvSpPr>
            <p:cNvPr id="85" name="矩形 84"/>
            <p:cNvSpPr/>
            <p:nvPr/>
          </p:nvSpPr>
          <p:spPr>
            <a:xfrm>
              <a:off x="6809776" y="4306385"/>
              <a:ext cx="1476103" cy="496387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71" name="群組 70"/>
            <p:cNvGrpSpPr/>
            <p:nvPr/>
          </p:nvGrpSpPr>
          <p:grpSpPr>
            <a:xfrm>
              <a:off x="6809777" y="4293324"/>
              <a:ext cx="1476103" cy="1972491"/>
              <a:chOff x="800862" y="1267097"/>
              <a:chExt cx="1476103" cy="1972491"/>
            </a:xfrm>
          </p:grpSpPr>
          <p:grpSp>
            <p:nvGrpSpPr>
              <p:cNvPr id="72" name="群組 71"/>
              <p:cNvGrpSpPr/>
              <p:nvPr/>
            </p:nvGrpSpPr>
            <p:grpSpPr>
              <a:xfrm>
                <a:off x="800862" y="1267097"/>
                <a:ext cx="1476103" cy="1972491"/>
                <a:chOff x="800862" y="1267097"/>
                <a:chExt cx="1476103" cy="1972491"/>
              </a:xfrm>
            </p:grpSpPr>
            <p:sp>
              <p:nvSpPr>
                <p:cNvPr id="75" name="矩形 74"/>
                <p:cNvSpPr/>
                <p:nvPr/>
              </p:nvSpPr>
              <p:spPr>
                <a:xfrm>
                  <a:off x="800862" y="1267097"/>
                  <a:ext cx="1476103" cy="1972491"/>
                </a:xfrm>
                <a:prstGeom prst="rect">
                  <a:avLst/>
                </a:prstGeom>
                <a:noFill/>
                <a:ln w="571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76" name="直線接點 75"/>
                <p:cNvCxnSpPr/>
                <p:nvPr/>
              </p:nvCxnSpPr>
              <p:spPr>
                <a:xfrm flipV="1">
                  <a:off x="800862" y="1789611"/>
                  <a:ext cx="1476103" cy="1"/>
                </a:xfrm>
                <a:prstGeom prst="line">
                  <a:avLst/>
                </a:prstGeom>
                <a:ln w="571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3" name="文字方塊 72"/>
              <p:cNvSpPr txBox="1"/>
              <p:nvPr/>
            </p:nvSpPr>
            <p:spPr>
              <a:xfrm>
                <a:off x="1005839" y="1280158"/>
                <a:ext cx="106792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800" b="1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Guide</a:t>
                </a:r>
                <a:endParaRPr lang="zh-TW" altLang="en-US" sz="28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74" name="文字方塊 73"/>
              <p:cNvSpPr txBox="1"/>
              <p:nvPr/>
            </p:nvSpPr>
            <p:spPr>
              <a:xfrm>
                <a:off x="800862" y="1816439"/>
                <a:ext cx="73129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400" b="1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lead</a:t>
                </a:r>
                <a:endParaRPr lang="zh-TW" altLang="en-US" sz="2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cxnSp>
        <p:nvCxnSpPr>
          <p:cNvPr id="10" name="直線接點 9"/>
          <p:cNvCxnSpPr/>
          <p:nvPr/>
        </p:nvCxnSpPr>
        <p:spPr>
          <a:xfrm>
            <a:off x="5053358" y="1384657"/>
            <a:ext cx="1190688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群組 15"/>
          <p:cNvGrpSpPr/>
          <p:nvPr/>
        </p:nvGrpSpPr>
        <p:grpSpPr>
          <a:xfrm>
            <a:off x="10031947" y="4279548"/>
            <a:ext cx="1954381" cy="1973206"/>
            <a:chOff x="10031947" y="4279548"/>
            <a:chExt cx="1954381" cy="1973206"/>
          </a:xfrm>
        </p:grpSpPr>
        <p:sp>
          <p:nvSpPr>
            <p:cNvPr id="86" name="矩形 85"/>
            <p:cNvSpPr/>
            <p:nvPr/>
          </p:nvSpPr>
          <p:spPr>
            <a:xfrm>
              <a:off x="10037494" y="4288617"/>
              <a:ext cx="1941146" cy="496387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77" name="群組 76"/>
            <p:cNvGrpSpPr/>
            <p:nvPr/>
          </p:nvGrpSpPr>
          <p:grpSpPr>
            <a:xfrm>
              <a:off x="10031947" y="4279548"/>
              <a:ext cx="1954381" cy="1973206"/>
              <a:chOff x="800861" y="1266382"/>
              <a:chExt cx="1954381" cy="1973206"/>
            </a:xfrm>
          </p:grpSpPr>
          <p:grpSp>
            <p:nvGrpSpPr>
              <p:cNvPr id="78" name="群組 77"/>
              <p:cNvGrpSpPr/>
              <p:nvPr/>
            </p:nvGrpSpPr>
            <p:grpSpPr>
              <a:xfrm>
                <a:off x="800862" y="1267097"/>
                <a:ext cx="1946692" cy="1972491"/>
                <a:chOff x="800862" y="1267097"/>
                <a:chExt cx="1946692" cy="1972491"/>
              </a:xfrm>
            </p:grpSpPr>
            <p:sp>
              <p:nvSpPr>
                <p:cNvPr id="81" name="矩形 80"/>
                <p:cNvSpPr/>
                <p:nvPr/>
              </p:nvSpPr>
              <p:spPr>
                <a:xfrm>
                  <a:off x="800862" y="1267097"/>
                  <a:ext cx="1946692" cy="1972491"/>
                </a:xfrm>
                <a:prstGeom prst="rect">
                  <a:avLst/>
                </a:prstGeom>
                <a:noFill/>
                <a:ln w="571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82" name="直線接點 81"/>
                <p:cNvCxnSpPr/>
                <p:nvPr/>
              </p:nvCxnSpPr>
              <p:spPr>
                <a:xfrm flipV="1">
                  <a:off x="800862" y="1789611"/>
                  <a:ext cx="1476103" cy="1"/>
                </a:xfrm>
                <a:prstGeom prst="line">
                  <a:avLst/>
                </a:prstGeom>
                <a:ln w="571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9" name="文字方塊 78"/>
              <p:cNvSpPr txBox="1"/>
              <p:nvPr/>
            </p:nvSpPr>
            <p:spPr>
              <a:xfrm>
                <a:off x="800861" y="1266382"/>
                <a:ext cx="195438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800" b="1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Guide(map)</a:t>
                </a:r>
                <a:endParaRPr lang="zh-TW" altLang="en-US" sz="28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80" name="文字方塊 79"/>
              <p:cNvSpPr txBox="1"/>
              <p:nvPr/>
            </p:nvSpPr>
            <p:spPr>
              <a:xfrm>
                <a:off x="800862" y="2796154"/>
                <a:ext cx="192873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0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altLang="zh-TW" sz="2000" b="1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ap( lead way )</a:t>
                </a:r>
                <a:endParaRPr lang="zh-TW" altLang="en-US" sz="20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87" name="直線接點 86"/>
            <p:cNvCxnSpPr/>
            <p:nvPr/>
          </p:nvCxnSpPr>
          <p:spPr>
            <a:xfrm>
              <a:off x="10787952" y="4802772"/>
              <a:ext cx="1190688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" name="直線接點 17"/>
          <p:cNvCxnSpPr>
            <a:stCxn id="2" idx="3"/>
          </p:cNvCxnSpPr>
          <p:nvPr/>
        </p:nvCxnSpPr>
        <p:spPr>
          <a:xfrm flipV="1">
            <a:off x="2276965" y="2253341"/>
            <a:ext cx="1300290" cy="2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/>
          <p:cNvSpPr txBox="1"/>
          <p:nvPr/>
        </p:nvSpPr>
        <p:spPr>
          <a:xfrm>
            <a:off x="2276965" y="1916641"/>
            <a:ext cx="1361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1                 1</a:t>
            </a:r>
            <a:endParaRPr lang="zh-TW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1" name="直線接點 20"/>
          <p:cNvCxnSpPr>
            <a:endCxn id="67" idx="0"/>
          </p:cNvCxnSpPr>
          <p:nvPr/>
        </p:nvCxnSpPr>
        <p:spPr>
          <a:xfrm>
            <a:off x="4932623" y="3239587"/>
            <a:ext cx="3625" cy="1075854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文字方塊 87"/>
          <p:cNvSpPr txBox="1"/>
          <p:nvPr/>
        </p:nvSpPr>
        <p:spPr>
          <a:xfrm>
            <a:off x="4961329" y="3294846"/>
            <a:ext cx="13616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</a:p>
          <a:p>
            <a:endParaRPr lang="en-US" altLang="zh-TW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TW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zh-TW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5" name="直線接點 24"/>
          <p:cNvCxnSpPr/>
          <p:nvPr/>
        </p:nvCxnSpPr>
        <p:spPr>
          <a:xfrm flipV="1">
            <a:off x="6230983" y="2266402"/>
            <a:ext cx="1599314" cy="3359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/>
          <p:cNvCxnSpPr>
            <a:endCxn id="73" idx="0"/>
          </p:cNvCxnSpPr>
          <p:nvPr/>
        </p:nvCxnSpPr>
        <p:spPr>
          <a:xfrm>
            <a:off x="7830297" y="2239575"/>
            <a:ext cx="7648" cy="2066103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文字方塊 89"/>
          <p:cNvSpPr txBox="1"/>
          <p:nvPr/>
        </p:nvSpPr>
        <p:spPr>
          <a:xfrm>
            <a:off x="7836170" y="3916752"/>
            <a:ext cx="1361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zh-TW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1" name="文字方塊 90"/>
          <p:cNvSpPr txBox="1"/>
          <p:nvPr/>
        </p:nvSpPr>
        <p:spPr>
          <a:xfrm>
            <a:off x="8607226" y="4990845"/>
            <a:ext cx="1361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1                  1</a:t>
            </a:r>
            <a:endParaRPr lang="zh-TW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92" name="直線接點 91"/>
          <p:cNvCxnSpPr/>
          <p:nvPr/>
        </p:nvCxnSpPr>
        <p:spPr>
          <a:xfrm>
            <a:off x="8575109" y="5337646"/>
            <a:ext cx="1456839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接點 53"/>
          <p:cNvCxnSpPr/>
          <p:nvPr/>
        </p:nvCxnSpPr>
        <p:spPr>
          <a:xfrm flipV="1">
            <a:off x="809569" y="2778032"/>
            <a:ext cx="1476103" cy="1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接點 54"/>
          <p:cNvCxnSpPr/>
          <p:nvPr/>
        </p:nvCxnSpPr>
        <p:spPr>
          <a:xfrm flipV="1">
            <a:off x="3575299" y="2879231"/>
            <a:ext cx="1476103" cy="1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接點 55"/>
          <p:cNvCxnSpPr/>
          <p:nvPr/>
        </p:nvCxnSpPr>
        <p:spPr>
          <a:xfrm flipV="1">
            <a:off x="4764608" y="2879230"/>
            <a:ext cx="1476103" cy="1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接點 57"/>
          <p:cNvCxnSpPr/>
          <p:nvPr/>
        </p:nvCxnSpPr>
        <p:spPr>
          <a:xfrm flipV="1">
            <a:off x="4161710" y="5878631"/>
            <a:ext cx="1476103" cy="1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接點 58"/>
          <p:cNvCxnSpPr/>
          <p:nvPr/>
        </p:nvCxnSpPr>
        <p:spPr>
          <a:xfrm flipV="1">
            <a:off x="7107714" y="5868870"/>
            <a:ext cx="1476103" cy="1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接點 92"/>
          <p:cNvCxnSpPr/>
          <p:nvPr/>
        </p:nvCxnSpPr>
        <p:spPr>
          <a:xfrm flipV="1">
            <a:off x="10040655" y="5804261"/>
            <a:ext cx="1476103" cy="1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線接點 93"/>
          <p:cNvCxnSpPr/>
          <p:nvPr/>
        </p:nvCxnSpPr>
        <p:spPr>
          <a:xfrm flipV="1">
            <a:off x="10484797" y="5804269"/>
            <a:ext cx="1476103" cy="1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文字方塊 94"/>
          <p:cNvSpPr txBox="1"/>
          <p:nvPr/>
        </p:nvSpPr>
        <p:spPr>
          <a:xfrm>
            <a:off x="11599820" y="6505302"/>
            <a:ext cx="582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3/11</a:t>
            </a:r>
            <a:endParaRPr lang="zh-TW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4943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等腰三角形 35"/>
          <p:cNvSpPr/>
          <p:nvPr/>
        </p:nvSpPr>
        <p:spPr>
          <a:xfrm rot="10800000">
            <a:off x="3760590" y="1842414"/>
            <a:ext cx="4927366" cy="4247728"/>
          </a:xfrm>
          <a:prstGeom prst="triangle">
            <a:avLst/>
          </a:prstGeom>
          <a:solidFill>
            <a:schemeClr val="bg1">
              <a:alpha val="32000"/>
            </a:schemeClr>
          </a:solidFill>
          <a:ln w="25400" cmpd="sng">
            <a:noFill/>
            <a:miter lim="800000"/>
            <a:headEnd/>
            <a:tailEnd/>
          </a:ln>
        </p:spPr>
        <p:txBody>
          <a:bodyPr anchor="ctr"/>
          <a:lstStyle/>
          <a:p>
            <a:pPr algn="ctr" fontAlgn="ctr">
              <a:buClr>
                <a:srgbClr val="FF0000"/>
              </a:buClr>
              <a:buSzPct val="70000"/>
              <a:buFont typeface="Wingdings" panose="05000000000000000000" pitchFamily="2" charset="2"/>
              <a:buChar char="u"/>
              <a:tabLst>
                <a:tab pos="723900" algn="l"/>
                <a:tab pos="1447800" algn="l"/>
              </a:tabLst>
            </a:pPr>
            <a:endParaRPr lang="zh-CN" altLang="en-US" sz="160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37" name="等腰三角形 36"/>
          <p:cNvSpPr/>
          <p:nvPr/>
        </p:nvSpPr>
        <p:spPr>
          <a:xfrm rot="10800000">
            <a:off x="6341994" y="4300837"/>
            <a:ext cx="1493660" cy="1287638"/>
          </a:xfrm>
          <a:prstGeom prst="triangle">
            <a:avLst/>
          </a:prstGeom>
          <a:solidFill>
            <a:schemeClr val="bg1">
              <a:alpha val="32000"/>
            </a:schemeClr>
          </a:solidFill>
          <a:ln w="25400" cmpd="sng">
            <a:noFill/>
            <a:miter lim="800000"/>
            <a:headEnd/>
            <a:tailEnd/>
          </a:ln>
        </p:spPr>
        <p:txBody>
          <a:bodyPr anchor="ctr"/>
          <a:lstStyle/>
          <a:p>
            <a:pPr algn="ctr" fontAlgn="ctr">
              <a:buClr>
                <a:srgbClr val="FF0000"/>
              </a:buClr>
              <a:buSzPct val="70000"/>
              <a:buFont typeface="Wingdings" panose="05000000000000000000" pitchFamily="2" charset="2"/>
              <a:buChar char="u"/>
              <a:tabLst>
                <a:tab pos="723900" algn="l"/>
                <a:tab pos="1447800" algn="l"/>
              </a:tabLst>
            </a:pPr>
            <a:endParaRPr lang="zh-CN" altLang="en-US" sz="160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</a:endParaRPr>
          </a:p>
        </p:txBody>
      </p:sp>
      <p:cxnSp>
        <p:nvCxnSpPr>
          <p:cNvPr id="38" name="直接连接符 37"/>
          <p:cNvCxnSpPr/>
          <p:nvPr/>
        </p:nvCxnSpPr>
        <p:spPr>
          <a:xfrm>
            <a:off x="3760589" y="1225986"/>
            <a:ext cx="1493660" cy="2691281"/>
          </a:xfrm>
          <a:prstGeom prst="line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5" name="等腰三角形 34"/>
          <p:cNvSpPr/>
          <p:nvPr/>
        </p:nvSpPr>
        <p:spPr>
          <a:xfrm rot="10800000">
            <a:off x="7739378" y="3230002"/>
            <a:ext cx="660238" cy="569171"/>
          </a:xfrm>
          <a:prstGeom prst="triangle">
            <a:avLst/>
          </a:prstGeom>
          <a:solidFill>
            <a:schemeClr val="bg1">
              <a:alpha val="32000"/>
            </a:schemeClr>
          </a:solidFill>
          <a:ln w="25400" cmpd="sng">
            <a:noFill/>
            <a:miter lim="800000"/>
            <a:headEnd/>
            <a:tailEnd/>
          </a:ln>
        </p:spPr>
        <p:txBody>
          <a:bodyPr anchor="ctr"/>
          <a:lstStyle/>
          <a:p>
            <a:pPr algn="ctr" fontAlgn="ctr">
              <a:buClr>
                <a:srgbClr val="FF0000"/>
              </a:buClr>
              <a:buSzPct val="70000"/>
              <a:buFont typeface="Wingdings" panose="05000000000000000000" pitchFamily="2" charset="2"/>
              <a:buChar char="u"/>
              <a:tabLst>
                <a:tab pos="723900" algn="l"/>
                <a:tab pos="1447800" algn="l"/>
              </a:tabLst>
            </a:pPr>
            <a:endParaRPr lang="zh-CN" altLang="en-US" sz="160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2859624" y="2033369"/>
            <a:ext cx="1076512" cy="1076512"/>
          </a:xfrm>
          <a:prstGeom prst="ellipse">
            <a:avLst/>
          </a:prstGeom>
          <a:solidFill>
            <a:schemeClr val="bg1">
              <a:alpha val="32000"/>
            </a:schemeClr>
          </a:solidFill>
          <a:ln w="25400" cmpd="sng">
            <a:noFill/>
            <a:miter lim="800000"/>
            <a:headEnd/>
            <a:tailEnd/>
          </a:ln>
        </p:spPr>
        <p:txBody>
          <a:bodyPr anchor="ctr"/>
          <a:lstStyle/>
          <a:p>
            <a:pPr algn="ctr" fontAlgn="ctr">
              <a:buClr>
                <a:srgbClr val="FF0000"/>
              </a:buClr>
              <a:buSzPct val="70000"/>
              <a:buFont typeface="Wingdings" panose="05000000000000000000" pitchFamily="2" charset="2"/>
              <a:buChar char="u"/>
              <a:tabLst>
                <a:tab pos="723900" algn="l"/>
                <a:tab pos="1447800" algn="l"/>
              </a:tabLst>
            </a:pPr>
            <a:endParaRPr lang="zh-CN" altLang="en-US" sz="160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2483241" y="1066927"/>
            <a:ext cx="562750" cy="562750"/>
          </a:xfrm>
          <a:prstGeom prst="ellipse">
            <a:avLst/>
          </a:prstGeom>
          <a:solidFill>
            <a:schemeClr val="bg1">
              <a:alpha val="32000"/>
            </a:schemeClr>
          </a:solidFill>
          <a:ln w="25400" cmpd="sng">
            <a:noFill/>
            <a:miter lim="800000"/>
            <a:headEnd/>
            <a:tailEnd/>
          </a:ln>
        </p:spPr>
        <p:txBody>
          <a:bodyPr anchor="ctr"/>
          <a:lstStyle/>
          <a:p>
            <a:pPr algn="ctr" fontAlgn="ctr">
              <a:buClr>
                <a:srgbClr val="FF0000"/>
              </a:buClr>
              <a:buSzPct val="70000"/>
              <a:buFont typeface="Wingdings" panose="05000000000000000000" pitchFamily="2" charset="2"/>
              <a:buChar char="u"/>
              <a:tabLst>
                <a:tab pos="723900" algn="l"/>
                <a:tab pos="1447800" algn="l"/>
              </a:tabLst>
            </a:pPr>
            <a:endParaRPr lang="zh-CN" altLang="en-US" sz="160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4217682" y="1463001"/>
            <a:ext cx="629243" cy="1188737"/>
            <a:chOff x="4217682" y="1463001"/>
            <a:chExt cx="629243" cy="1188737"/>
          </a:xfrm>
        </p:grpSpPr>
        <p:cxnSp>
          <p:nvCxnSpPr>
            <p:cNvPr id="33" name="直接连接符 32"/>
            <p:cNvCxnSpPr/>
            <p:nvPr/>
          </p:nvCxnSpPr>
          <p:spPr>
            <a:xfrm>
              <a:off x="4217682" y="1463001"/>
              <a:ext cx="197137" cy="379413"/>
            </a:xfrm>
            <a:prstGeom prst="line">
              <a:avLst/>
            </a:prstGeom>
            <a:ln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>
              <a:off x="4424643" y="1842414"/>
              <a:ext cx="422282" cy="809324"/>
            </a:xfrm>
            <a:prstGeom prst="line">
              <a:avLst/>
            </a:prstGeom>
            <a:ln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文本框 25"/>
          <p:cNvSpPr txBox="1"/>
          <p:nvPr/>
        </p:nvSpPr>
        <p:spPr>
          <a:xfrm>
            <a:off x="4673825" y="1985466"/>
            <a:ext cx="28443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8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zh-TW" altLang="en-US" sz="28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</a:t>
            </a:r>
            <a:r>
              <a:rPr lang="zh-TW" altLang="en-US" sz="28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部分</a:t>
            </a:r>
            <a:endParaRPr lang="en-US" altLang="zh-CN" sz="28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25"/>
          <p:cNvSpPr txBox="1"/>
          <p:nvPr/>
        </p:nvSpPr>
        <p:spPr>
          <a:xfrm>
            <a:off x="4673825" y="3227624"/>
            <a:ext cx="28443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循序</a:t>
            </a:r>
            <a:r>
              <a:rPr lang="zh-TW" altLang="en-US" sz="40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圖</a:t>
            </a:r>
            <a:endParaRPr lang="en-US" altLang="zh-CN" sz="40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11599820" y="6505302"/>
            <a:ext cx="582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zh-TW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/11</a:t>
            </a:r>
            <a:endParaRPr lang="zh-TW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3504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/>
      </p:transition>
    </mc:Choice>
    <mc:Fallback xmlns="">
      <p:transition spd="slow">
        <p:random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3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8000">
                                          <p:cBhvr additive="base">
                                            <p:cTn id="7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8000">
                                          <p:cBhvr additive="base">
                                            <p:cTn id="8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" presetClass="entr" presetSubtype="1" fill="hold" grpId="0" nodeType="afterEffect" p14:presetBounceEnd="3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8000">
                                          <p:cBhvr additive="base">
                                            <p:cTn id="12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8000">
                                          <p:cBhvr additive="base">
                                            <p:cTn id="13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5" presetID="2" presetClass="entr" presetSubtype="1" fill="hold" grpId="0" nodeType="afterEffect" p14:presetBounceEnd="3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8000">
                                          <p:cBhvr additive="base">
                                            <p:cTn id="17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8000">
                                          <p:cBhvr additive="base">
                                            <p:cTn id="18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0" presetID="21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22" dur="10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24" presetID="21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26" dur="10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28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0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32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4" dur="10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5" dur="10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10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38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0" dur="10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1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2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6" grpId="0" animBg="1"/>
          <p:bldP spid="37" grpId="0" animBg="1"/>
          <p:bldP spid="35" grpId="0" animBg="1"/>
          <p:bldP spid="30" grpId="0" animBg="1"/>
          <p:bldP spid="31" grpId="0" animBg="1"/>
          <p:bldP spid="26" grpId="0"/>
          <p:bldP spid="13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0" presetID="21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22" dur="10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24" presetID="21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26" dur="10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28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0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32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4" dur="10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5" dur="10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10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38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0" dur="10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1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2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6" grpId="0" animBg="1"/>
          <p:bldP spid="37" grpId="0" animBg="1"/>
          <p:bldP spid="35" grpId="0" animBg="1"/>
          <p:bldP spid="30" grpId="0" animBg="1"/>
          <p:bldP spid="31" grpId="0" animBg="1"/>
          <p:bldP spid="26" grpId="0"/>
          <p:bldP spid="13" grpId="0"/>
        </p:bldLst>
      </p:timing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 21"/>
          <p:cNvSpPr txBox="1"/>
          <p:nvPr/>
        </p:nvSpPr>
        <p:spPr>
          <a:xfrm>
            <a:off x="207629" y="169804"/>
            <a:ext cx="26625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Part.2 </a:t>
            </a:r>
            <a:r>
              <a:rPr lang="zh-TW" altLang="en-US" sz="24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循序圖</a:t>
            </a:r>
            <a:endParaRPr lang="zh-CN" altLang="en-US" sz="24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2" name="群組 71"/>
          <p:cNvGrpSpPr/>
          <p:nvPr/>
        </p:nvGrpSpPr>
        <p:grpSpPr>
          <a:xfrm>
            <a:off x="2569751" y="782991"/>
            <a:ext cx="584414" cy="897094"/>
            <a:chOff x="1086469" y="1384663"/>
            <a:chExt cx="584414" cy="897094"/>
          </a:xfrm>
        </p:grpSpPr>
        <p:sp>
          <p:nvSpPr>
            <p:cNvPr id="74" name="橢圓 73"/>
            <p:cNvSpPr/>
            <p:nvPr/>
          </p:nvSpPr>
          <p:spPr>
            <a:xfrm>
              <a:off x="1140824" y="1384663"/>
              <a:ext cx="426720" cy="426721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75" name="直線接點 74"/>
            <p:cNvCxnSpPr/>
            <p:nvPr/>
          </p:nvCxnSpPr>
          <p:spPr>
            <a:xfrm>
              <a:off x="1086469" y="1932016"/>
              <a:ext cx="584414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線接點 75"/>
            <p:cNvCxnSpPr/>
            <p:nvPr/>
          </p:nvCxnSpPr>
          <p:spPr>
            <a:xfrm>
              <a:off x="1354184" y="1811384"/>
              <a:ext cx="0" cy="339633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線接點 76"/>
            <p:cNvCxnSpPr/>
            <p:nvPr/>
          </p:nvCxnSpPr>
          <p:spPr>
            <a:xfrm flipH="1">
              <a:off x="1149533" y="2142308"/>
              <a:ext cx="213360" cy="113323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線接點 77"/>
            <p:cNvCxnSpPr/>
            <p:nvPr/>
          </p:nvCxnSpPr>
          <p:spPr>
            <a:xfrm flipH="1" flipV="1">
              <a:off x="1345478" y="2146760"/>
              <a:ext cx="222066" cy="134997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矩形 1"/>
          <p:cNvSpPr/>
          <p:nvPr/>
        </p:nvSpPr>
        <p:spPr>
          <a:xfrm>
            <a:off x="7498082" y="782991"/>
            <a:ext cx="2612571" cy="897094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9" name="文本框 25"/>
          <p:cNvSpPr txBox="1"/>
          <p:nvPr/>
        </p:nvSpPr>
        <p:spPr>
          <a:xfrm>
            <a:off x="7382192" y="877595"/>
            <a:ext cx="28443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:System</a:t>
            </a:r>
            <a:endParaRPr lang="en-US" altLang="zh-CN" sz="40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783771" y="1831607"/>
            <a:ext cx="10855235" cy="4869639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1" name="剪去單一角落矩形 80"/>
          <p:cNvSpPr/>
          <p:nvPr/>
        </p:nvSpPr>
        <p:spPr>
          <a:xfrm rot="10800000" flipH="1">
            <a:off x="783771" y="1831607"/>
            <a:ext cx="966652" cy="509452"/>
          </a:xfrm>
          <a:prstGeom prst="snip1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2" name="文字方塊 81"/>
          <p:cNvSpPr txBox="1"/>
          <p:nvPr/>
        </p:nvSpPr>
        <p:spPr>
          <a:xfrm>
            <a:off x="905366" y="1790313"/>
            <a:ext cx="6848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opt</a:t>
            </a:r>
            <a:endParaRPr lang="zh-TW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3" name="文字方塊 82"/>
          <p:cNvSpPr txBox="1"/>
          <p:nvPr/>
        </p:nvSpPr>
        <p:spPr>
          <a:xfrm>
            <a:off x="748609" y="2288342"/>
            <a:ext cx="13532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[select = 1]</a:t>
            </a:r>
            <a:endParaRPr lang="zh-TW" alt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5" name="直線接點 84"/>
          <p:cNvCxnSpPr/>
          <p:nvPr/>
        </p:nvCxnSpPr>
        <p:spPr>
          <a:xfrm>
            <a:off x="2837466" y="1831607"/>
            <a:ext cx="8709" cy="4869639"/>
          </a:xfrm>
          <a:prstGeom prst="line">
            <a:avLst/>
          </a:prstGeom>
          <a:ln w="285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/>
          <p:cNvCxnSpPr/>
          <p:nvPr/>
        </p:nvCxnSpPr>
        <p:spPr>
          <a:xfrm>
            <a:off x="8804367" y="1859838"/>
            <a:ext cx="8709" cy="4869639"/>
          </a:xfrm>
          <a:prstGeom prst="line">
            <a:avLst/>
          </a:prstGeom>
          <a:ln w="285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單箭頭接點 5"/>
          <p:cNvCxnSpPr/>
          <p:nvPr/>
        </p:nvCxnSpPr>
        <p:spPr>
          <a:xfrm flipV="1">
            <a:off x="2837466" y="2686141"/>
            <a:ext cx="5858700" cy="231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/>
          <p:cNvSpPr txBox="1"/>
          <p:nvPr/>
        </p:nvSpPr>
        <p:spPr>
          <a:xfrm>
            <a:off x="5165746" y="2242192"/>
            <a:ext cx="1072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TW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ace(  )</a:t>
            </a:r>
            <a:endParaRPr lang="zh-TW" alt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直線單箭頭接點 9"/>
          <p:cNvCxnSpPr/>
          <p:nvPr/>
        </p:nvCxnSpPr>
        <p:spPr>
          <a:xfrm flipH="1">
            <a:off x="2846175" y="3383279"/>
            <a:ext cx="5966901" cy="0"/>
          </a:xfrm>
          <a:prstGeom prst="straightConnector1">
            <a:avLst/>
          </a:prstGeom>
          <a:ln w="28575">
            <a:solidFill>
              <a:schemeClr val="bg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字方塊 25"/>
          <p:cNvSpPr txBox="1"/>
          <p:nvPr/>
        </p:nvSpPr>
        <p:spPr>
          <a:xfrm>
            <a:off x="3341988" y="2921614"/>
            <a:ext cx="49752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inquire( </a:t>
            </a:r>
            <a:r>
              <a:rPr lang="en-US" altLang="zh-TW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passBy</a:t>
            </a:r>
            <a:r>
              <a:rPr lang="en-US" altLang="zh-TW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altLang="zh-TW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transactionQuery</a:t>
            </a:r>
            <a:r>
              <a:rPr lang="en-US" altLang="zh-TW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)</a:t>
            </a:r>
            <a:endParaRPr lang="zh-TW" alt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7" name="直線單箭頭接點 26"/>
          <p:cNvCxnSpPr/>
          <p:nvPr/>
        </p:nvCxnSpPr>
        <p:spPr>
          <a:xfrm flipV="1">
            <a:off x="2846173" y="4266426"/>
            <a:ext cx="5849993" cy="11338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字方塊 27"/>
          <p:cNvSpPr txBox="1"/>
          <p:nvPr/>
        </p:nvSpPr>
        <p:spPr>
          <a:xfrm>
            <a:off x="2786028" y="3806163"/>
            <a:ext cx="62596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checkTransaction</a:t>
            </a:r>
            <a:r>
              <a:rPr lang="en-US" altLang="zh-TW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(scholarship , </a:t>
            </a:r>
            <a:r>
              <a:rPr lang="en-US" altLang="zh-TW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studentCard</a:t>
            </a:r>
            <a:r>
              <a:rPr lang="en-US" altLang="zh-TW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TW" alt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9" name="直線單箭頭接點 28"/>
          <p:cNvCxnSpPr/>
          <p:nvPr/>
        </p:nvCxnSpPr>
        <p:spPr>
          <a:xfrm flipH="1">
            <a:off x="2841819" y="4920342"/>
            <a:ext cx="5966901" cy="0"/>
          </a:xfrm>
          <a:prstGeom prst="straightConnector1">
            <a:avLst/>
          </a:prstGeom>
          <a:ln w="28575">
            <a:solidFill>
              <a:schemeClr val="bg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字方塊 29"/>
          <p:cNvSpPr txBox="1"/>
          <p:nvPr/>
        </p:nvSpPr>
        <p:spPr>
          <a:xfrm>
            <a:off x="3617661" y="4455551"/>
            <a:ext cx="3880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returnMessage</a:t>
            </a:r>
            <a:r>
              <a:rPr lang="en-US" altLang="zh-TW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(map , guide)</a:t>
            </a:r>
            <a:endParaRPr lang="zh-TW" alt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1" name="直線單箭頭接點 30"/>
          <p:cNvCxnSpPr/>
          <p:nvPr/>
        </p:nvCxnSpPr>
        <p:spPr>
          <a:xfrm>
            <a:off x="2841817" y="5618884"/>
            <a:ext cx="5854349" cy="612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字方塊 31"/>
          <p:cNvSpPr txBox="1"/>
          <p:nvPr/>
        </p:nvSpPr>
        <p:spPr>
          <a:xfrm>
            <a:off x="4709204" y="5163342"/>
            <a:ext cx="16889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leadWay</a:t>
            </a:r>
            <a:r>
              <a:rPr lang="en-US" altLang="zh-TW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  )</a:t>
            </a:r>
            <a:endParaRPr lang="zh-TW" alt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3" name="直線單箭頭接點 32"/>
          <p:cNvCxnSpPr/>
          <p:nvPr/>
        </p:nvCxnSpPr>
        <p:spPr>
          <a:xfrm flipH="1">
            <a:off x="2850526" y="6222274"/>
            <a:ext cx="5966901" cy="0"/>
          </a:xfrm>
          <a:prstGeom prst="straightConnector1">
            <a:avLst/>
          </a:prstGeom>
          <a:ln w="28575">
            <a:solidFill>
              <a:schemeClr val="bg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字方塊 33"/>
          <p:cNvSpPr txBox="1"/>
          <p:nvPr/>
        </p:nvSpPr>
        <p:spPr>
          <a:xfrm>
            <a:off x="4899870" y="5742065"/>
            <a:ext cx="1261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TW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uide(  )</a:t>
            </a:r>
            <a:endParaRPr lang="zh-TW" alt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727497" y="2613395"/>
            <a:ext cx="162449" cy="864343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矩形 35"/>
          <p:cNvSpPr/>
          <p:nvPr/>
        </p:nvSpPr>
        <p:spPr>
          <a:xfrm>
            <a:off x="8740556" y="4189001"/>
            <a:ext cx="162449" cy="864343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矩形 36"/>
          <p:cNvSpPr/>
          <p:nvPr/>
        </p:nvSpPr>
        <p:spPr>
          <a:xfrm>
            <a:off x="8731853" y="5477903"/>
            <a:ext cx="162449" cy="864343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文字方塊 34"/>
          <p:cNvSpPr txBox="1"/>
          <p:nvPr/>
        </p:nvSpPr>
        <p:spPr>
          <a:xfrm>
            <a:off x="11599820" y="6505302"/>
            <a:ext cx="582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5/11</a:t>
            </a:r>
            <a:endParaRPr lang="zh-TW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3823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等腰三角形 35"/>
          <p:cNvSpPr/>
          <p:nvPr/>
        </p:nvSpPr>
        <p:spPr>
          <a:xfrm rot="10800000">
            <a:off x="3760590" y="1842414"/>
            <a:ext cx="4927366" cy="4247728"/>
          </a:xfrm>
          <a:prstGeom prst="triangle">
            <a:avLst/>
          </a:prstGeom>
          <a:solidFill>
            <a:schemeClr val="bg1">
              <a:alpha val="32000"/>
            </a:schemeClr>
          </a:solidFill>
          <a:ln w="25400" cmpd="sng">
            <a:noFill/>
            <a:miter lim="800000"/>
            <a:headEnd/>
            <a:tailEnd/>
          </a:ln>
        </p:spPr>
        <p:txBody>
          <a:bodyPr anchor="ctr"/>
          <a:lstStyle/>
          <a:p>
            <a:pPr algn="ctr" fontAlgn="ctr">
              <a:buClr>
                <a:srgbClr val="FF0000"/>
              </a:buClr>
              <a:buSzPct val="70000"/>
              <a:buFont typeface="Wingdings" panose="05000000000000000000" pitchFamily="2" charset="2"/>
              <a:buChar char="u"/>
              <a:tabLst>
                <a:tab pos="723900" algn="l"/>
                <a:tab pos="1447800" algn="l"/>
              </a:tabLst>
            </a:pPr>
            <a:endParaRPr lang="zh-CN" altLang="en-US" sz="160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37" name="等腰三角形 36"/>
          <p:cNvSpPr/>
          <p:nvPr/>
        </p:nvSpPr>
        <p:spPr>
          <a:xfrm rot="10800000">
            <a:off x="6341994" y="4300837"/>
            <a:ext cx="1493660" cy="1287638"/>
          </a:xfrm>
          <a:prstGeom prst="triangle">
            <a:avLst/>
          </a:prstGeom>
          <a:solidFill>
            <a:schemeClr val="bg1">
              <a:alpha val="32000"/>
            </a:schemeClr>
          </a:solidFill>
          <a:ln w="25400" cmpd="sng">
            <a:noFill/>
            <a:miter lim="800000"/>
            <a:headEnd/>
            <a:tailEnd/>
          </a:ln>
        </p:spPr>
        <p:txBody>
          <a:bodyPr anchor="ctr"/>
          <a:lstStyle/>
          <a:p>
            <a:pPr algn="ctr" fontAlgn="ctr">
              <a:buClr>
                <a:srgbClr val="FF0000"/>
              </a:buClr>
              <a:buSzPct val="70000"/>
              <a:buFont typeface="Wingdings" panose="05000000000000000000" pitchFamily="2" charset="2"/>
              <a:buChar char="u"/>
              <a:tabLst>
                <a:tab pos="723900" algn="l"/>
                <a:tab pos="1447800" algn="l"/>
              </a:tabLst>
            </a:pPr>
            <a:endParaRPr lang="zh-CN" altLang="en-US" sz="160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</a:endParaRPr>
          </a:p>
        </p:txBody>
      </p:sp>
      <p:cxnSp>
        <p:nvCxnSpPr>
          <p:cNvPr id="38" name="直接连接符 37"/>
          <p:cNvCxnSpPr/>
          <p:nvPr/>
        </p:nvCxnSpPr>
        <p:spPr>
          <a:xfrm>
            <a:off x="3760589" y="1225986"/>
            <a:ext cx="1493660" cy="2691281"/>
          </a:xfrm>
          <a:prstGeom prst="line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5" name="等腰三角形 34"/>
          <p:cNvSpPr/>
          <p:nvPr/>
        </p:nvSpPr>
        <p:spPr>
          <a:xfrm rot="10800000">
            <a:off x="7739378" y="3230002"/>
            <a:ext cx="660238" cy="569171"/>
          </a:xfrm>
          <a:prstGeom prst="triangle">
            <a:avLst/>
          </a:prstGeom>
          <a:solidFill>
            <a:schemeClr val="bg1">
              <a:alpha val="32000"/>
            </a:schemeClr>
          </a:solidFill>
          <a:ln w="25400" cmpd="sng">
            <a:noFill/>
            <a:miter lim="800000"/>
            <a:headEnd/>
            <a:tailEnd/>
          </a:ln>
        </p:spPr>
        <p:txBody>
          <a:bodyPr anchor="ctr"/>
          <a:lstStyle/>
          <a:p>
            <a:pPr algn="ctr" fontAlgn="ctr">
              <a:buClr>
                <a:srgbClr val="FF0000"/>
              </a:buClr>
              <a:buSzPct val="70000"/>
              <a:buFont typeface="Wingdings" panose="05000000000000000000" pitchFamily="2" charset="2"/>
              <a:buChar char="u"/>
              <a:tabLst>
                <a:tab pos="723900" algn="l"/>
                <a:tab pos="1447800" algn="l"/>
              </a:tabLst>
            </a:pPr>
            <a:endParaRPr lang="zh-CN" altLang="en-US" sz="160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2859624" y="2033369"/>
            <a:ext cx="1076512" cy="1076512"/>
          </a:xfrm>
          <a:prstGeom prst="ellipse">
            <a:avLst/>
          </a:prstGeom>
          <a:solidFill>
            <a:schemeClr val="bg1">
              <a:alpha val="32000"/>
            </a:schemeClr>
          </a:solidFill>
          <a:ln w="25400" cmpd="sng">
            <a:noFill/>
            <a:miter lim="800000"/>
            <a:headEnd/>
            <a:tailEnd/>
          </a:ln>
        </p:spPr>
        <p:txBody>
          <a:bodyPr anchor="ctr"/>
          <a:lstStyle/>
          <a:p>
            <a:pPr algn="ctr" fontAlgn="ctr">
              <a:buClr>
                <a:srgbClr val="FF0000"/>
              </a:buClr>
              <a:buSzPct val="70000"/>
              <a:buFont typeface="Wingdings" panose="05000000000000000000" pitchFamily="2" charset="2"/>
              <a:buChar char="u"/>
              <a:tabLst>
                <a:tab pos="723900" algn="l"/>
                <a:tab pos="1447800" algn="l"/>
              </a:tabLst>
            </a:pPr>
            <a:endParaRPr lang="zh-CN" altLang="en-US" sz="160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2483241" y="1066927"/>
            <a:ext cx="562750" cy="562750"/>
          </a:xfrm>
          <a:prstGeom prst="ellipse">
            <a:avLst/>
          </a:prstGeom>
          <a:solidFill>
            <a:schemeClr val="bg1">
              <a:alpha val="32000"/>
            </a:schemeClr>
          </a:solidFill>
          <a:ln w="25400" cmpd="sng">
            <a:noFill/>
            <a:miter lim="800000"/>
            <a:headEnd/>
            <a:tailEnd/>
          </a:ln>
        </p:spPr>
        <p:txBody>
          <a:bodyPr anchor="ctr"/>
          <a:lstStyle/>
          <a:p>
            <a:pPr algn="ctr" fontAlgn="ctr">
              <a:buClr>
                <a:srgbClr val="FF0000"/>
              </a:buClr>
              <a:buSzPct val="70000"/>
              <a:buFont typeface="Wingdings" panose="05000000000000000000" pitchFamily="2" charset="2"/>
              <a:buChar char="u"/>
              <a:tabLst>
                <a:tab pos="723900" algn="l"/>
                <a:tab pos="1447800" algn="l"/>
              </a:tabLst>
            </a:pPr>
            <a:endParaRPr lang="zh-CN" altLang="en-US" sz="160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4217682" y="1463001"/>
            <a:ext cx="629243" cy="1188737"/>
            <a:chOff x="4217682" y="1463001"/>
            <a:chExt cx="629243" cy="1188737"/>
          </a:xfrm>
        </p:grpSpPr>
        <p:cxnSp>
          <p:nvCxnSpPr>
            <p:cNvPr id="33" name="直接连接符 32"/>
            <p:cNvCxnSpPr/>
            <p:nvPr/>
          </p:nvCxnSpPr>
          <p:spPr>
            <a:xfrm>
              <a:off x="4217682" y="1463001"/>
              <a:ext cx="197137" cy="379413"/>
            </a:xfrm>
            <a:prstGeom prst="line">
              <a:avLst/>
            </a:prstGeom>
            <a:ln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>
              <a:off x="4424643" y="1842414"/>
              <a:ext cx="422282" cy="809324"/>
            </a:xfrm>
            <a:prstGeom prst="line">
              <a:avLst/>
            </a:prstGeom>
            <a:ln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文本框 25"/>
          <p:cNvSpPr txBox="1"/>
          <p:nvPr/>
        </p:nvSpPr>
        <p:spPr>
          <a:xfrm>
            <a:off x="4673825" y="1985466"/>
            <a:ext cx="28443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8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zh-TW" altLang="en-US" sz="28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</a:t>
            </a:r>
            <a:r>
              <a:rPr lang="zh-TW" altLang="en-US" sz="28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部分</a:t>
            </a:r>
            <a:endParaRPr lang="en-US" altLang="zh-CN" sz="28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25"/>
          <p:cNvSpPr txBox="1"/>
          <p:nvPr/>
        </p:nvSpPr>
        <p:spPr>
          <a:xfrm>
            <a:off x="4673825" y="3227624"/>
            <a:ext cx="28443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0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測試</a:t>
            </a:r>
            <a:r>
              <a:rPr lang="zh-TW" altLang="en-US" sz="4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計畫</a:t>
            </a:r>
            <a:endParaRPr lang="en-US" altLang="zh-CN" sz="40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11599820" y="6505302"/>
            <a:ext cx="582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altLang="zh-TW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/11</a:t>
            </a:r>
            <a:endParaRPr lang="zh-TW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3610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/>
      </p:transition>
    </mc:Choice>
    <mc:Fallback xmlns="">
      <p:transition spd="slow">
        <p:random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3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8000">
                                          <p:cBhvr additive="base">
                                            <p:cTn id="7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8000">
                                          <p:cBhvr additive="base">
                                            <p:cTn id="8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" presetClass="entr" presetSubtype="1" fill="hold" grpId="0" nodeType="afterEffect" p14:presetBounceEnd="3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8000">
                                          <p:cBhvr additive="base">
                                            <p:cTn id="12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8000">
                                          <p:cBhvr additive="base">
                                            <p:cTn id="13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5" presetID="2" presetClass="entr" presetSubtype="1" fill="hold" grpId="0" nodeType="afterEffect" p14:presetBounceEnd="3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8000">
                                          <p:cBhvr additive="base">
                                            <p:cTn id="17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8000">
                                          <p:cBhvr additive="base">
                                            <p:cTn id="18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0" presetID="21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22" dur="10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24" presetID="21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26" dur="10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28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0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32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4" dur="10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5" dur="10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10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38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0" dur="10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1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2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6" grpId="0" animBg="1"/>
          <p:bldP spid="37" grpId="0" animBg="1"/>
          <p:bldP spid="35" grpId="0" animBg="1"/>
          <p:bldP spid="30" grpId="0" animBg="1"/>
          <p:bldP spid="31" grpId="0" animBg="1"/>
          <p:bldP spid="26" grpId="0"/>
          <p:bldP spid="13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0" presetID="21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22" dur="10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24" presetID="21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26" dur="10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28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0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32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4" dur="10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5" dur="10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10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38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0" dur="10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1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2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6" grpId="0" animBg="1"/>
          <p:bldP spid="37" grpId="0" animBg="1"/>
          <p:bldP spid="35" grpId="0" animBg="1"/>
          <p:bldP spid="30" grpId="0" animBg="1"/>
          <p:bldP spid="31" grpId="0" animBg="1"/>
          <p:bldP spid="26" grpId="0"/>
          <p:bldP spid="13" grpId="0"/>
        </p:bldLst>
      </p:timing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 21"/>
          <p:cNvSpPr txBox="1"/>
          <p:nvPr/>
        </p:nvSpPr>
        <p:spPr>
          <a:xfrm>
            <a:off x="207629" y="169804"/>
            <a:ext cx="26625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Part.3 </a:t>
            </a:r>
            <a:r>
              <a:rPr lang="zh-TW" altLang="en-US" sz="24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測試計畫</a:t>
            </a:r>
            <a:endParaRPr lang="zh-CN" altLang="en-US" sz="24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1443816"/>
              </p:ext>
            </p:extLst>
          </p:nvPr>
        </p:nvGraphicFramePr>
        <p:xfrm>
          <a:off x="2032000" y="1457113"/>
          <a:ext cx="8128000" cy="394377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61101721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851570215"/>
                    </a:ext>
                  </a:extLst>
                </a:gridCol>
              </a:tblGrid>
              <a:tr h="78875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3200" b="1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計畫名稱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計畫內容</a:t>
                      </a:r>
                      <a:endParaRPr lang="zh-TW" altLang="en-US" sz="3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1446014"/>
                  </a:ext>
                </a:extLst>
              </a:tr>
              <a:tr h="788755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b="1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人臉測試計畫</a:t>
                      </a:r>
                      <a:endParaRPr lang="zh-TW" altLang="en-US" sz="2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2400" b="1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測試人臉是否被偵測到</a:t>
                      </a:r>
                      <a:endParaRPr lang="zh-TW" altLang="en-US" sz="2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1901713"/>
                  </a:ext>
                </a:extLst>
              </a:tr>
              <a:tr h="788755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b="1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事務查詢測試計畫</a:t>
                      </a:r>
                      <a:endParaRPr lang="zh-TW" altLang="en-US" sz="2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2400" b="1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測試事務查詢作業是否成功</a:t>
                      </a:r>
                      <a:endParaRPr lang="zh-TW" altLang="en-US" sz="2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3816717"/>
                  </a:ext>
                </a:extLst>
              </a:tr>
              <a:tr h="788755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b="1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地圖測試計畫</a:t>
                      </a:r>
                      <a:endParaRPr lang="zh-TW" altLang="en-US" sz="2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2400" b="1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測試地圖是否成功出現</a:t>
                      </a:r>
                      <a:endParaRPr lang="zh-TW" altLang="en-US" sz="2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655450"/>
                  </a:ext>
                </a:extLst>
              </a:tr>
              <a:tr h="788755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b="1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帶路測試計畫</a:t>
                      </a:r>
                      <a:endParaRPr lang="zh-TW" altLang="en-US" sz="2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2400" b="1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測試帶路功能</a:t>
                      </a:r>
                      <a:endParaRPr lang="zh-TW" altLang="en-US" sz="2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4992886"/>
                  </a:ext>
                </a:extLst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11599820" y="6505302"/>
            <a:ext cx="582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US" altLang="zh-TW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/11</a:t>
            </a:r>
            <a:endParaRPr lang="zh-TW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2877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等腰三角形 35"/>
          <p:cNvSpPr/>
          <p:nvPr/>
        </p:nvSpPr>
        <p:spPr>
          <a:xfrm rot="10800000">
            <a:off x="3760590" y="1842414"/>
            <a:ext cx="4927366" cy="4247728"/>
          </a:xfrm>
          <a:prstGeom prst="triangle">
            <a:avLst/>
          </a:prstGeom>
          <a:solidFill>
            <a:schemeClr val="bg1">
              <a:alpha val="32000"/>
            </a:schemeClr>
          </a:solidFill>
          <a:ln w="25400" cmpd="sng">
            <a:noFill/>
            <a:miter lim="800000"/>
            <a:headEnd/>
            <a:tailEnd/>
          </a:ln>
        </p:spPr>
        <p:txBody>
          <a:bodyPr anchor="ctr"/>
          <a:lstStyle/>
          <a:p>
            <a:pPr algn="ctr" fontAlgn="ctr">
              <a:buClr>
                <a:srgbClr val="FF0000"/>
              </a:buClr>
              <a:buSzPct val="70000"/>
              <a:buFont typeface="Wingdings" panose="05000000000000000000" pitchFamily="2" charset="2"/>
              <a:buChar char="u"/>
              <a:tabLst>
                <a:tab pos="723900" algn="l"/>
                <a:tab pos="1447800" algn="l"/>
              </a:tabLst>
            </a:pPr>
            <a:endParaRPr lang="zh-CN" altLang="en-US" sz="160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37" name="等腰三角形 36"/>
          <p:cNvSpPr/>
          <p:nvPr/>
        </p:nvSpPr>
        <p:spPr>
          <a:xfrm rot="10800000">
            <a:off x="6341994" y="4300837"/>
            <a:ext cx="1493660" cy="1287638"/>
          </a:xfrm>
          <a:prstGeom prst="triangle">
            <a:avLst/>
          </a:prstGeom>
          <a:solidFill>
            <a:schemeClr val="bg1">
              <a:alpha val="32000"/>
            </a:schemeClr>
          </a:solidFill>
          <a:ln w="25400" cmpd="sng">
            <a:noFill/>
            <a:miter lim="800000"/>
            <a:headEnd/>
            <a:tailEnd/>
          </a:ln>
        </p:spPr>
        <p:txBody>
          <a:bodyPr anchor="ctr"/>
          <a:lstStyle/>
          <a:p>
            <a:pPr algn="ctr" fontAlgn="ctr">
              <a:buClr>
                <a:srgbClr val="FF0000"/>
              </a:buClr>
              <a:buSzPct val="70000"/>
              <a:buFont typeface="Wingdings" panose="05000000000000000000" pitchFamily="2" charset="2"/>
              <a:buChar char="u"/>
              <a:tabLst>
                <a:tab pos="723900" algn="l"/>
                <a:tab pos="1447800" algn="l"/>
              </a:tabLst>
            </a:pPr>
            <a:endParaRPr lang="zh-CN" altLang="en-US" sz="160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</a:endParaRPr>
          </a:p>
        </p:txBody>
      </p:sp>
      <p:cxnSp>
        <p:nvCxnSpPr>
          <p:cNvPr id="38" name="直接连接符 37"/>
          <p:cNvCxnSpPr/>
          <p:nvPr/>
        </p:nvCxnSpPr>
        <p:spPr>
          <a:xfrm>
            <a:off x="3760589" y="1225986"/>
            <a:ext cx="1493660" cy="2691281"/>
          </a:xfrm>
          <a:prstGeom prst="line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5" name="等腰三角形 34"/>
          <p:cNvSpPr/>
          <p:nvPr/>
        </p:nvSpPr>
        <p:spPr>
          <a:xfrm rot="10800000">
            <a:off x="7739378" y="3230002"/>
            <a:ext cx="660238" cy="569171"/>
          </a:xfrm>
          <a:prstGeom prst="triangle">
            <a:avLst/>
          </a:prstGeom>
          <a:solidFill>
            <a:schemeClr val="bg1">
              <a:alpha val="32000"/>
            </a:schemeClr>
          </a:solidFill>
          <a:ln w="25400" cmpd="sng">
            <a:noFill/>
            <a:miter lim="800000"/>
            <a:headEnd/>
            <a:tailEnd/>
          </a:ln>
        </p:spPr>
        <p:txBody>
          <a:bodyPr anchor="ctr"/>
          <a:lstStyle/>
          <a:p>
            <a:pPr algn="ctr" fontAlgn="ctr">
              <a:buClr>
                <a:srgbClr val="FF0000"/>
              </a:buClr>
              <a:buSzPct val="70000"/>
              <a:buFont typeface="Wingdings" panose="05000000000000000000" pitchFamily="2" charset="2"/>
              <a:buChar char="u"/>
              <a:tabLst>
                <a:tab pos="723900" algn="l"/>
                <a:tab pos="1447800" algn="l"/>
              </a:tabLst>
            </a:pPr>
            <a:endParaRPr lang="zh-CN" altLang="en-US" sz="160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2859624" y="2033369"/>
            <a:ext cx="1076512" cy="1076512"/>
          </a:xfrm>
          <a:prstGeom prst="ellipse">
            <a:avLst/>
          </a:prstGeom>
          <a:solidFill>
            <a:schemeClr val="bg1">
              <a:alpha val="32000"/>
            </a:schemeClr>
          </a:solidFill>
          <a:ln w="25400" cmpd="sng">
            <a:noFill/>
            <a:miter lim="800000"/>
            <a:headEnd/>
            <a:tailEnd/>
          </a:ln>
        </p:spPr>
        <p:txBody>
          <a:bodyPr anchor="ctr"/>
          <a:lstStyle/>
          <a:p>
            <a:pPr algn="ctr" fontAlgn="ctr">
              <a:buClr>
                <a:srgbClr val="FF0000"/>
              </a:buClr>
              <a:buSzPct val="70000"/>
              <a:buFont typeface="Wingdings" panose="05000000000000000000" pitchFamily="2" charset="2"/>
              <a:buChar char="u"/>
              <a:tabLst>
                <a:tab pos="723900" algn="l"/>
                <a:tab pos="1447800" algn="l"/>
              </a:tabLst>
            </a:pPr>
            <a:endParaRPr lang="zh-CN" altLang="en-US" sz="160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2483241" y="1066927"/>
            <a:ext cx="562750" cy="562750"/>
          </a:xfrm>
          <a:prstGeom prst="ellipse">
            <a:avLst/>
          </a:prstGeom>
          <a:solidFill>
            <a:schemeClr val="bg1">
              <a:alpha val="32000"/>
            </a:schemeClr>
          </a:solidFill>
          <a:ln w="25400" cmpd="sng">
            <a:noFill/>
            <a:miter lim="800000"/>
            <a:headEnd/>
            <a:tailEnd/>
          </a:ln>
        </p:spPr>
        <p:txBody>
          <a:bodyPr anchor="ctr"/>
          <a:lstStyle/>
          <a:p>
            <a:pPr algn="ctr" fontAlgn="ctr">
              <a:buClr>
                <a:srgbClr val="FF0000"/>
              </a:buClr>
              <a:buSzPct val="70000"/>
              <a:buFont typeface="Wingdings" panose="05000000000000000000" pitchFamily="2" charset="2"/>
              <a:buChar char="u"/>
              <a:tabLst>
                <a:tab pos="723900" algn="l"/>
                <a:tab pos="1447800" algn="l"/>
              </a:tabLst>
            </a:pPr>
            <a:endParaRPr lang="zh-CN" altLang="en-US" sz="160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4217682" y="1463001"/>
            <a:ext cx="629243" cy="1188737"/>
            <a:chOff x="4217682" y="1463001"/>
            <a:chExt cx="629243" cy="1188737"/>
          </a:xfrm>
        </p:grpSpPr>
        <p:cxnSp>
          <p:nvCxnSpPr>
            <p:cNvPr id="33" name="直接连接符 32"/>
            <p:cNvCxnSpPr/>
            <p:nvPr/>
          </p:nvCxnSpPr>
          <p:spPr>
            <a:xfrm>
              <a:off x="4217682" y="1463001"/>
              <a:ext cx="197137" cy="379413"/>
            </a:xfrm>
            <a:prstGeom prst="line">
              <a:avLst/>
            </a:prstGeom>
            <a:ln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>
              <a:off x="4424643" y="1842414"/>
              <a:ext cx="422282" cy="809324"/>
            </a:xfrm>
            <a:prstGeom prst="line">
              <a:avLst/>
            </a:prstGeom>
            <a:ln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文本框 25"/>
          <p:cNvSpPr txBox="1"/>
          <p:nvPr/>
        </p:nvSpPr>
        <p:spPr>
          <a:xfrm>
            <a:off x="4673825" y="1985466"/>
            <a:ext cx="28443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8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第四部分</a:t>
            </a:r>
            <a:endParaRPr lang="en-US" altLang="zh-CN" sz="28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25"/>
          <p:cNvSpPr txBox="1"/>
          <p:nvPr/>
        </p:nvSpPr>
        <p:spPr>
          <a:xfrm>
            <a:off x="4673825" y="3227624"/>
            <a:ext cx="28443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0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進</a:t>
            </a:r>
            <a:r>
              <a:rPr lang="zh-TW" altLang="en-US" sz="4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度</a:t>
            </a:r>
            <a:r>
              <a:rPr lang="zh-TW" altLang="en-US" sz="40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報告</a:t>
            </a:r>
            <a:endParaRPr lang="en-US" altLang="zh-CN" sz="40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11599820" y="6505302"/>
            <a:ext cx="582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8/11</a:t>
            </a:r>
            <a:endParaRPr lang="zh-TW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4271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/>
      </p:transition>
    </mc:Choice>
    <mc:Fallback xmlns="">
      <p:transition spd="slow">
        <p:random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3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8000">
                                          <p:cBhvr additive="base">
                                            <p:cTn id="7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8000">
                                          <p:cBhvr additive="base">
                                            <p:cTn id="8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" presetClass="entr" presetSubtype="1" fill="hold" grpId="0" nodeType="afterEffect" p14:presetBounceEnd="3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8000">
                                          <p:cBhvr additive="base">
                                            <p:cTn id="12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8000">
                                          <p:cBhvr additive="base">
                                            <p:cTn id="13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5" presetID="2" presetClass="entr" presetSubtype="1" fill="hold" grpId="0" nodeType="afterEffect" p14:presetBounceEnd="3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8000">
                                          <p:cBhvr additive="base">
                                            <p:cTn id="17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8000">
                                          <p:cBhvr additive="base">
                                            <p:cTn id="18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0" presetID="21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22" dur="10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24" presetID="21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26" dur="10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28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0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32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4" dur="10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5" dur="10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10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38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0" dur="10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1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2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6" grpId="0" animBg="1"/>
          <p:bldP spid="37" grpId="0" animBg="1"/>
          <p:bldP spid="35" grpId="0" animBg="1"/>
          <p:bldP spid="30" grpId="0" animBg="1"/>
          <p:bldP spid="31" grpId="0" animBg="1"/>
          <p:bldP spid="26" grpId="0"/>
          <p:bldP spid="13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0" presetID="21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22" dur="10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24" presetID="21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26" dur="10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28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0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32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4" dur="10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5" dur="10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10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38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0" dur="10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1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2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6" grpId="0" animBg="1"/>
          <p:bldP spid="37" grpId="0" animBg="1"/>
          <p:bldP spid="35" grpId="0" animBg="1"/>
          <p:bldP spid="30" grpId="0" animBg="1"/>
          <p:bldP spid="31" grpId="0" animBg="1"/>
          <p:bldP spid="26" grpId="0"/>
          <p:bldP spid="13" grpId="0"/>
        </p:bldLst>
      </p:timing>
    </mc:Fallback>
  </mc:AlternateContent>
</p:sld>
</file>

<file path=ppt/theme/theme1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</TotalTime>
  <Words>190</Words>
  <Application>Microsoft Office PowerPoint</Application>
  <PresentationFormat>寬螢幕</PresentationFormat>
  <Paragraphs>84</Paragraphs>
  <Slides>13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11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25" baseType="lpstr">
      <vt:lpstr>微软雅黑</vt:lpstr>
      <vt:lpstr>宋体</vt:lpstr>
      <vt:lpstr>微軟正黑體</vt:lpstr>
      <vt:lpstr>新細明體</vt:lpstr>
      <vt:lpstr>標楷體</vt:lpstr>
      <vt:lpstr>Arial</vt:lpstr>
      <vt:lpstr>Calibri</vt:lpstr>
      <vt:lpstr>Calibri Light</vt:lpstr>
      <vt:lpstr>Impact</vt:lpstr>
      <vt:lpstr>Times New Roman</vt:lpstr>
      <vt:lpstr>Wingdings</vt:lpstr>
      <vt:lpstr>1_Office 主题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student</cp:lastModifiedBy>
  <cp:revision>43</cp:revision>
  <dcterms:created xsi:type="dcterms:W3CDTF">2015-08-04T09:37:51Z</dcterms:created>
  <dcterms:modified xsi:type="dcterms:W3CDTF">2019-01-08T06:55:33Z</dcterms:modified>
</cp:coreProperties>
</file>