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7" r:id="rId5"/>
    <p:sldId id="282" r:id="rId6"/>
    <p:sldId id="286" r:id="rId7"/>
    <p:sldId id="283" r:id="rId8"/>
    <p:sldId id="285" r:id="rId9"/>
    <p:sldId id="284" r:id="rId10"/>
    <p:sldId id="276" r:id="rId11"/>
    <p:sldId id="289" r:id="rId12"/>
    <p:sldId id="290" r:id="rId13"/>
    <p:sldId id="287" r:id="rId14"/>
    <p:sldId id="281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9F1"/>
    <a:srgbClr val="BEE4EE"/>
    <a:srgbClr val="F5D2D1"/>
    <a:srgbClr val="FDDADA"/>
    <a:srgbClr val="F8ACC4"/>
    <a:srgbClr val="708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7"/>
  </p:normalViewPr>
  <p:slideViewPr>
    <p:cSldViewPr snapToGrid="0" snapToObjects="1">
      <p:cViewPr varScale="1">
        <p:scale>
          <a:sx n="82" d="100"/>
          <a:sy n="82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5D98-D043-DA4A-826D-2FCA61F63590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1B5DD-F947-0B4B-A9CD-8759B53EA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5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3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0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86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12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5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3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63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5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24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u0524085/0524085?fbclid=IwAR2-5f3pjNTMDj1iFHEHcS1ZfQ7a9Zc-IUU_unzs1Yy5d6PQbY0tmaqoE9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47930" y="2183104"/>
            <a:ext cx="829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蝦皮</a:t>
            </a:r>
            <a:r>
              <a:rPr kumimoji="1" lang="en-US" altLang="zh-TW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&amp;</a:t>
            </a:r>
            <a:r>
              <a:rPr kumimoji="1" lang="zh-TW" altLang="en-US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淘寶比一比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11662" y="3610590"/>
            <a:ext cx="336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指導老師：周斯畏 教授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成員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資管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 0524085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劉心荷</a:t>
            </a:r>
            <a:b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資管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 0524099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許玳瑋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04167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" y="1693888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86" y="0"/>
            <a:ext cx="3003914" cy="4195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534"/>
            <a:ext cx="2213559" cy="366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261141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13DB45-77D7-459F-8AE9-6D3ADEE9DE44}"/>
              </a:ext>
            </a:extLst>
          </p:cNvPr>
          <p:cNvGrpSpPr/>
          <p:nvPr/>
        </p:nvGrpSpPr>
        <p:grpSpPr>
          <a:xfrm>
            <a:off x="2548658" y="651546"/>
            <a:ext cx="6029414" cy="5598539"/>
            <a:chOff x="3710275" y="1830309"/>
            <a:chExt cx="4123062" cy="3828421"/>
          </a:xfrm>
        </p:grpSpPr>
        <p:sp>
          <p:nvSpPr>
            <p:cNvPr id="9" name="椭圆 3"/>
            <p:cNvSpPr>
              <a:spLocks noChangeArrowheads="1"/>
            </p:cNvSpPr>
            <p:nvPr/>
          </p:nvSpPr>
          <p:spPr bwMode="auto">
            <a:xfrm>
              <a:off x="6312502" y="4474455"/>
              <a:ext cx="1185862" cy="1184275"/>
            </a:xfrm>
            <a:prstGeom prst="ellipse">
              <a:avLst/>
            </a:prstGeom>
            <a:solidFill>
              <a:srgbClr val="BEE4EE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>
              <a:off x="6633266" y="1840521"/>
              <a:ext cx="1185862" cy="1185862"/>
            </a:xfrm>
            <a:prstGeom prst="ellipse">
              <a:avLst/>
            </a:prstGeom>
            <a:solidFill>
              <a:srgbClr val="F5D2D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6"/>
            <p:cNvSpPr>
              <a:spLocks noChangeArrowheads="1"/>
            </p:cNvSpPr>
            <p:nvPr/>
          </p:nvSpPr>
          <p:spPr bwMode="auto">
            <a:xfrm>
              <a:off x="3710275" y="4455017"/>
              <a:ext cx="1184275" cy="1185863"/>
            </a:xfrm>
            <a:prstGeom prst="ellipse">
              <a:avLst/>
            </a:prstGeom>
            <a:solidFill>
              <a:srgbClr val="5CB9F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7"/>
            <p:cNvSpPr>
              <a:spLocks noChangeArrowheads="1"/>
            </p:cNvSpPr>
            <p:nvPr/>
          </p:nvSpPr>
          <p:spPr bwMode="auto">
            <a:xfrm>
              <a:off x="4935647" y="3288592"/>
              <a:ext cx="1185863" cy="1185862"/>
            </a:xfrm>
            <a:prstGeom prst="ellipse">
              <a:avLst/>
            </a:prstGeom>
            <a:solidFill>
              <a:srgbClr val="3BB6B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4862121" y="1830309"/>
              <a:ext cx="1185863" cy="118586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219962" y="2277604"/>
              <a:ext cx="314325" cy="398462"/>
            </a:xfrm>
            <a:custGeom>
              <a:avLst/>
              <a:gdLst>
                <a:gd name="T0" fmla="*/ 0 w 253496"/>
                <a:gd name="T1" fmla="*/ 79692 h 320765"/>
                <a:gd name="T2" fmla="*/ 157163 w 253496"/>
                <a:gd name="T3" fmla="*/ 79692 h 320765"/>
                <a:gd name="T4" fmla="*/ 157163 w 253496"/>
                <a:gd name="T5" fmla="*/ 0 h 320765"/>
                <a:gd name="T6" fmla="*/ 314325 w 253496"/>
                <a:gd name="T7" fmla="*/ 199232 h 320765"/>
                <a:gd name="T8" fmla="*/ 157163 w 253496"/>
                <a:gd name="T9" fmla="*/ 398462 h 320765"/>
                <a:gd name="T10" fmla="*/ 157163 w 253496"/>
                <a:gd name="T11" fmla="*/ 318770 h 320765"/>
                <a:gd name="T12" fmla="*/ 0 w 253496"/>
                <a:gd name="T13" fmla="*/ 318770 h 320765"/>
                <a:gd name="T14" fmla="*/ 0 w 253496"/>
                <a:gd name="T15" fmla="*/ 79692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85515" rIns="101371" bIns="8551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367861" y="4888570"/>
              <a:ext cx="315912" cy="398463"/>
            </a:xfrm>
            <a:custGeom>
              <a:avLst/>
              <a:gdLst>
                <a:gd name="T0" fmla="*/ 315912 w 253496"/>
                <a:gd name="T1" fmla="*/ 318770 h 320765"/>
                <a:gd name="T2" fmla="*/ 157956 w 253496"/>
                <a:gd name="T3" fmla="*/ 318770 h 320765"/>
                <a:gd name="T4" fmla="*/ 157956 w 253496"/>
                <a:gd name="T5" fmla="*/ 398463 h 320765"/>
                <a:gd name="T6" fmla="*/ 0 w 253496"/>
                <a:gd name="T7" fmla="*/ 199231 h 320765"/>
                <a:gd name="T8" fmla="*/ 157956 w 253496"/>
                <a:gd name="T9" fmla="*/ 0 h 320765"/>
                <a:gd name="T10" fmla="*/ 157956 w 253496"/>
                <a:gd name="T11" fmla="*/ 79693 h 320765"/>
                <a:gd name="T12" fmla="*/ 315912 w 253496"/>
                <a:gd name="T13" fmla="*/ 79693 h 320765"/>
                <a:gd name="T14" fmla="*/ 315912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2" tIns="85516" rIns="1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 rot="8223858">
              <a:off x="4594389" y="4133062"/>
              <a:ext cx="314325" cy="398462"/>
            </a:xfrm>
            <a:custGeom>
              <a:avLst/>
              <a:gdLst>
                <a:gd name="T0" fmla="*/ 314325 w 253496"/>
                <a:gd name="T1" fmla="*/ 318770 h 320765"/>
                <a:gd name="T2" fmla="*/ 157163 w 253496"/>
                <a:gd name="T3" fmla="*/ 318770 h 320765"/>
                <a:gd name="T4" fmla="*/ 157163 w 253496"/>
                <a:gd name="T5" fmla="*/ 398462 h 320765"/>
                <a:gd name="T6" fmla="*/ 0 w 253496"/>
                <a:gd name="T7" fmla="*/ 199230 h 320765"/>
                <a:gd name="T8" fmla="*/ 157163 w 253496"/>
                <a:gd name="T9" fmla="*/ 0 h 320765"/>
                <a:gd name="T10" fmla="*/ 157163 w 253496"/>
                <a:gd name="T11" fmla="*/ 79692 h 320765"/>
                <a:gd name="T12" fmla="*/ 314325 w 253496"/>
                <a:gd name="T13" fmla="*/ 79692 h 320765"/>
                <a:gd name="T14" fmla="*/ 314325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2" tIns="85515" rIns="0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 rot="1709306">
              <a:off x="6106464" y="4190985"/>
              <a:ext cx="315913" cy="398462"/>
            </a:xfrm>
            <a:custGeom>
              <a:avLst/>
              <a:gdLst>
                <a:gd name="T0" fmla="*/ 0 w 253496"/>
                <a:gd name="T1" fmla="*/ 79692 h 320765"/>
                <a:gd name="T2" fmla="*/ 157957 w 253496"/>
                <a:gd name="T3" fmla="*/ 79692 h 320765"/>
                <a:gd name="T4" fmla="*/ 157957 w 253496"/>
                <a:gd name="T5" fmla="*/ 0 h 320765"/>
                <a:gd name="T6" fmla="*/ 315913 w 253496"/>
                <a:gd name="T7" fmla="*/ 199232 h 320765"/>
                <a:gd name="T8" fmla="*/ 157957 w 253496"/>
                <a:gd name="T9" fmla="*/ 398462 h 320765"/>
                <a:gd name="T10" fmla="*/ 157957 w 253496"/>
                <a:gd name="T11" fmla="*/ 318770 h 320765"/>
                <a:gd name="T12" fmla="*/ 0 w 253496"/>
                <a:gd name="T13" fmla="*/ 318770 h 320765"/>
                <a:gd name="T14" fmla="*/ 0 w 253496"/>
                <a:gd name="T15" fmla="*/ 79692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-1" tIns="85514" rIns="101372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4864923" y="2265284"/>
              <a:ext cx="1194164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決定主題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5"/>
            <p:cNvSpPr txBox="1">
              <a:spLocks noChangeArrowheads="1"/>
            </p:cNvSpPr>
            <p:nvPr/>
          </p:nvSpPr>
          <p:spPr bwMode="auto">
            <a:xfrm>
              <a:off x="6647475" y="2237273"/>
              <a:ext cx="1185862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問卷調查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16"/>
            <p:cNvSpPr txBox="1">
              <a:spLocks noChangeArrowheads="1"/>
            </p:cNvSpPr>
            <p:nvPr/>
          </p:nvSpPr>
          <p:spPr bwMode="auto">
            <a:xfrm>
              <a:off x="6215899" y="4888570"/>
              <a:ext cx="1407486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研究分析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17"/>
            <p:cNvSpPr txBox="1">
              <a:spLocks noChangeArrowheads="1"/>
            </p:cNvSpPr>
            <p:nvPr/>
          </p:nvSpPr>
          <p:spPr bwMode="auto">
            <a:xfrm>
              <a:off x="3721232" y="4869051"/>
              <a:ext cx="1217926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撰寫報告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18"/>
            <p:cNvSpPr txBox="1">
              <a:spLocks noChangeArrowheads="1"/>
            </p:cNvSpPr>
            <p:nvPr/>
          </p:nvSpPr>
          <p:spPr bwMode="auto">
            <a:xfrm>
              <a:off x="4904715" y="3730695"/>
              <a:ext cx="1184275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老師建議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2BDF22-B3A6-4063-A853-22A5431856FC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9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6114A472-46EA-4F1D-AB76-FC84281D4B80}"/>
              </a:ext>
            </a:extLst>
          </p:cNvPr>
          <p:cNvSpPr/>
          <p:nvPr/>
        </p:nvSpPr>
        <p:spPr bwMode="auto">
          <a:xfrm rot="5744330">
            <a:off x="7296070" y="2995338"/>
            <a:ext cx="461980" cy="582696"/>
          </a:xfrm>
          <a:custGeom>
            <a:avLst/>
            <a:gdLst>
              <a:gd name="T0" fmla="*/ 0 w 253496"/>
              <a:gd name="T1" fmla="*/ 79692 h 320765"/>
              <a:gd name="T2" fmla="*/ 157957 w 253496"/>
              <a:gd name="T3" fmla="*/ 79692 h 320765"/>
              <a:gd name="T4" fmla="*/ 157957 w 253496"/>
              <a:gd name="T5" fmla="*/ 0 h 320765"/>
              <a:gd name="T6" fmla="*/ 315913 w 253496"/>
              <a:gd name="T7" fmla="*/ 199232 h 320765"/>
              <a:gd name="T8" fmla="*/ 157957 w 253496"/>
              <a:gd name="T9" fmla="*/ 398462 h 320765"/>
              <a:gd name="T10" fmla="*/ 157957 w 253496"/>
              <a:gd name="T11" fmla="*/ 318770 h 320765"/>
              <a:gd name="T12" fmla="*/ 0 w 253496"/>
              <a:gd name="T13" fmla="*/ 318770 h 320765"/>
              <a:gd name="T14" fmla="*/ 0 w 253496"/>
              <a:gd name="T15" fmla="*/ 79692 h 3207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3496" h="320765">
                <a:moveTo>
                  <a:pt x="0" y="64153"/>
                </a:moveTo>
                <a:lnTo>
                  <a:pt x="126748" y="64153"/>
                </a:lnTo>
                <a:lnTo>
                  <a:pt x="126748" y="0"/>
                </a:lnTo>
                <a:lnTo>
                  <a:pt x="253496" y="160383"/>
                </a:lnTo>
                <a:lnTo>
                  <a:pt x="126748" y="320765"/>
                </a:lnTo>
                <a:lnTo>
                  <a:pt x="126748" y="256612"/>
                </a:lnTo>
                <a:lnTo>
                  <a:pt x="0" y="256612"/>
                </a:lnTo>
                <a:lnTo>
                  <a:pt x="0" y="64153"/>
                </a:ln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-1" tIns="85514" rIns="101372" bIns="855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16629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" y="1693888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86" y="0"/>
            <a:ext cx="3003914" cy="4195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534"/>
            <a:ext cx="2213559" cy="366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261141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2BDF22-B3A6-4063-A853-22A5431856FC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10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2D6A433D-EDDD-4A51-9F4B-3C48D9B99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757" y="924706"/>
            <a:ext cx="3375000" cy="540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58396DED-188B-4E5A-81ED-FE0750549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298" y="924706"/>
            <a:ext cx="3375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951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" y="1693888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86" y="0"/>
            <a:ext cx="3003914" cy="4195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534"/>
            <a:ext cx="2213559" cy="366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261141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2BDF22-B3A6-4063-A853-22A5431856FC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11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5F491F4-875E-47D8-BE19-280CF80B7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95" y="865138"/>
            <a:ext cx="3375000" cy="54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D720310-59FD-4590-832A-355462622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783" y="865138"/>
            <a:ext cx="3375000" cy="540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3B90202-48A6-4B8D-98B0-D0A38D6FA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1541" y="865138"/>
            <a:ext cx="3375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4432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伍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GitHub </a:t>
            </a:r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展示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A4BB12-1073-4667-8D7D-33AE9615C4FE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12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241998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407887" y="306641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https://github.com/u0524085/0524085?fbclid=IwAR2-5f3pjNTMDj1iFHEHcS1ZfQ7a9Zc-IUU_unzs1Yy5d6PQbY0tmaqoE9k</a:t>
            </a:r>
            <a:endParaRPr kumimoji="1" lang="en-US" altLang="zh-C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52CDED-30D9-435F-AD8A-F0468982233D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13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036820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407887" y="306641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hearing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me</a:t>
            </a:r>
            <a:endParaRPr kumimoji="1"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31551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9" name="组合 7"/>
          <p:cNvGrpSpPr/>
          <p:nvPr/>
        </p:nvGrpSpPr>
        <p:grpSpPr>
          <a:xfrm>
            <a:off x="3379736" y="1316635"/>
            <a:ext cx="5601608" cy="830997"/>
            <a:chOff x="3099252" y="302290"/>
            <a:chExt cx="5601608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4907583" y="302290"/>
              <a:ext cx="1984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目錄</a:t>
              </a:r>
              <a:endParaRPr lang="zh-CN" altLang="en-US" sz="48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1" name="组合 5"/>
            <p:cNvGrpSpPr/>
            <p:nvPr/>
          </p:nvGrpSpPr>
          <p:grpSpPr>
            <a:xfrm>
              <a:off x="7526109" y="655201"/>
              <a:ext cx="1174751" cy="125175"/>
              <a:chOff x="7772399" y="717787"/>
              <a:chExt cx="1174751" cy="12517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772399" y="717787"/>
                <a:ext cx="125175" cy="125175"/>
              </a:xfrm>
              <a:prstGeom prst="ellipse">
                <a:avLst/>
              </a:prstGeom>
              <a:solidFill>
                <a:srgbClr val="006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3"/>
              <p:cNvCxnSpPr/>
              <p:nvPr/>
            </p:nvCxnSpPr>
            <p:spPr>
              <a:xfrm>
                <a:off x="7897574" y="780374"/>
                <a:ext cx="1049576" cy="0"/>
              </a:xfrm>
              <a:prstGeom prst="line">
                <a:avLst/>
              </a:prstGeom>
              <a:ln w="6350">
                <a:solidFill>
                  <a:srgbClr val="006A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20"/>
            <p:cNvGrpSpPr/>
            <p:nvPr/>
          </p:nvGrpSpPr>
          <p:grpSpPr>
            <a:xfrm flipH="1">
              <a:off x="3099252" y="655201"/>
              <a:ext cx="1174751" cy="125175"/>
              <a:chOff x="7772399" y="717787"/>
              <a:chExt cx="1174751" cy="12517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772399" y="717787"/>
                <a:ext cx="125175" cy="125175"/>
              </a:xfrm>
              <a:prstGeom prst="ellipse">
                <a:avLst/>
              </a:prstGeom>
              <a:solidFill>
                <a:srgbClr val="006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23"/>
              <p:cNvCxnSpPr/>
              <p:nvPr/>
            </p:nvCxnSpPr>
            <p:spPr>
              <a:xfrm>
                <a:off x="7897574" y="780374"/>
                <a:ext cx="1049576" cy="0"/>
              </a:xfrm>
              <a:prstGeom prst="line">
                <a:avLst/>
              </a:prstGeom>
              <a:ln w="6350">
                <a:solidFill>
                  <a:srgbClr val="006A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73"/>
          <p:cNvGrpSpPr/>
          <p:nvPr/>
        </p:nvGrpSpPr>
        <p:grpSpPr>
          <a:xfrm>
            <a:off x="1799742" y="3237287"/>
            <a:ext cx="8761593" cy="1778963"/>
            <a:chOff x="927868" y="2280297"/>
            <a:chExt cx="8761593" cy="1778963"/>
          </a:xfrm>
        </p:grpSpPr>
        <p:grpSp>
          <p:nvGrpSpPr>
            <p:cNvPr id="18" name="组合 36"/>
            <p:cNvGrpSpPr/>
            <p:nvPr/>
          </p:nvGrpSpPr>
          <p:grpSpPr>
            <a:xfrm>
              <a:off x="927868" y="2280297"/>
              <a:ext cx="3170890" cy="656899"/>
              <a:chOff x="1614538" y="2285671"/>
              <a:chExt cx="3170890" cy="656899"/>
            </a:xfrm>
          </p:grpSpPr>
          <p:grpSp>
            <p:nvGrpSpPr>
              <p:cNvPr id="46" name="组合 31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壹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2494337" y="2390114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類別圖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19" name="组合 46"/>
            <p:cNvGrpSpPr/>
            <p:nvPr/>
          </p:nvGrpSpPr>
          <p:grpSpPr>
            <a:xfrm>
              <a:off x="6530382" y="2280297"/>
              <a:ext cx="3159079" cy="656899"/>
              <a:chOff x="1614538" y="2285671"/>
              <a:chExt cx="3159079" cy="656899"/>
            </a:xfrm>
          </p:grpSpPr>
          <p:grpSp>
            <p:nvGrpSpPr>
              <p:cNvPr id="38" name="组合 47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貳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40" name="文本框 39"/>
              <p:cNvSpPr txBox="1"/>
              <p:nvPr/>
            </p:nvSpPr>
            <p:spPr>
              <a:xfrm>
                <a:off x="2482526" y="2363017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循序圖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20" name="组合 55"/>
            <p:cNvGrpSpPr/>
            <p:nvPr/>
          </p:nvGrpSpPr>
          <p:grpSpPr>
            <a:xfrm>
              <a:off x="927868" y="3402361"/>
              <a:ext cx="3176243" cy="656899"/>
              <a:chOff x="1614538" y="2285671"/>
              <a:chExt cx="3176243" cy="656899"/>
            </a:xfrm>
          </p:grpSpPr>
          <p:grpSp>
            <p:nvGrpSpPr>
              <p:cNvPr id="30" name="组合 56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參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2499690" y="2390114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測試計畫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21" name="组合 64"/>
            <p:cNvGrpSpPr/>
            <p:nvPr/>
          </p:nvGrpSpPr>
          <p:grpSpPr>
            <a:xfrm>
              <a:off x="6530382" y="3402361"/>
              <a:ext cx="3134020" cy="656899"/>
              <a:chOff x="1614538" y="2285671"/>
              <a:chExt cx="3134020" cy="656899"/>
            </a:xfrm>
          </p:grpSpPr>
          <p:grpSp>
            <p:nvGrpSpPr>
              <p:cNvPr id="22" name="组合 65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CN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肆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2457467" y="2347225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目前執行進度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77F1C44-DC51-48A0-A410-B12A7BC05CD8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C9DD1-2E46-4015-AAD9-0F1E8968D3ED}"/>
              </a:ext>
            </a:extLst>
          </p:cNvPr>
          <p:cNvSpPr/>
          <p:nvPr/>
        </p:nvSpPr>
        <p:spPr>
          <a:xfrm>
            <a:off x="1820854" y="5400722"/>
            <a:ext cx="707749" cy="643246"/>
          </a:xfrm>
          <a:prstGeom prst="rect">
            <a:avLst/>
          </a:prstGeom>
          <a:noFill/>
          <a:ln w="28575">
            <a:solidFill>
              <a:srgbClr val="006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26">
            <a:extLst>
              <a:ext uri="{FF2B5EF4-FFF2-40B4-BE49-F238E27FC236}">
                <a16:creationId xmlns:a16="http://schemas.microsoft.com/office/drawing/2014/main" id="{46D592D3-0A9D-4F91-BB73-B77331A5C126}"/>
              </a:ext>
            </a:extLst>
          </p:cNvPr>
          <p:cNvSpPr txBox="1"/>
          <p:nvPr/>
        </p:nvSpPr>
        <p:spPr>
          <a:xfrm>
            <a:off x="1841966" y="5387069"/>
            <a:ext cx="665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伍</a:t>
            </a:r>
            <a:endParaRPr lang="zh-CN" altLang="en-US" sz="3200" dirty="0">
              <a:solidFill>
                <a:srgbClr val="006A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文本框 23">
            <a:extLst>
              <a:ext uri="{FF2B5EF4-FFF2-40B4-BE49-F238E27FC236}">
                <a16:creationId xmlns:a16="http://schemas.microsoft.com/office/drawing/2014/main" id="{49918FC1-6379-4A68-B4DD-A24172E19329}"/>
              </a:ext>
            </a:extLst>
          </p:cNvPr>
          <p:cNvSpPr txBox="1"/>
          <p:nvPr/>
        </p:nvSpPr>
        <p:spPr>
          <a:xfrm>
            <a:off x="2663783" y="5448623"/>
            <a:ext cx="22910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TW" sz="24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GitHub</a:t>
            </a:r>
            <a:r>
              <a:rPr lang="zh-TW" altLang="en-US" sz="24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展示</a:t>
            </a:r>
            <a:endParaRPr lang="zh-CN" altLang="en-US" sz="2400" dirty="0">
              <a:solidFill>
                <a:srgbClr val="006A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30773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壹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類別圖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76CA26-97F2-4673-AB33-61ABAD8BA3E5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2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50506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14CD9EC-4FA6-4BFC-9DC8-90796AFA0A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64" t="9922" r="27602" b="11565"/>
          <a:stretch/>
        </p:blipFill>
        <p:spPr>
          <a:xfrm>
            <a:off x="3226687" y="587829"/>
            <a:ext cx="5738625" cy="59030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89E919C-201C-498D-873D-6E368E333706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3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291078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貳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循序圖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549E3C-DFB1-48F3-B8D6-46F2E814DBFC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4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06998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9E919C-201C-498D-873D-6E368E333706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5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351542-08FA-472D-B7F7-4136941A90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27" r="17882" b="4218"/>
          <a:stretch/>
        </p:blipFill>
        <p:spPr>
          <a:xfrm>
            <a:off x="1971869" y="492578"/>
            <a:ext cx="7859354" cy="60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7356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參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測試計畫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BB443A-5234-4A93-B09F-3719576E46CD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6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700202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EA92CD-0D75-4B97-8C29-B0391B429E73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7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BC42774-8F9A-420B-AD1C-61BB60CA3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42587"/>
              </p:ext>
            </p:extLst>
          </p:nvPr>
        </p:nvGraphicFramePr>
        <p:xfrm>
          <a:off x="1649268" y="1264305"/>
          <a:ext cx="8521099" cy="46542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8512">
                  <a:extLst>
                    <a:ext uri="{9D8B030D-6E8A-4147-A177-3AD203B41FA5}">
                      <a16:colId xmlns:a16="http://schemas.microsoft.com/office/drawing/2014/main" val="2475103443"/>
                    </a:ext>
                  </a:extLst>
                </a:gridCol>
                <a:gridCol w="2939814">
                  <a:extLst>
                    <a:ext uri="{9D8B030D-6E8A-4147-A177-3AD203B41FA5}">
                      <a16:colId xmlns:a16="http://schemas.microsoft.com/office/drawing/2014/main" val="1222956379"/>
                    </a:ext>
                  </a:extLst>
                </a:gridCol>
                <a:gridCol w="3412773">
                  <a:extLst>
                    <a:ext uri="{9D8B030D-6E8A-4147-A177-3AD203B41FA5}">
                      <a16:colId xmlns:a16="http://schemas.microsoft.com/office/drawing/2014/main" val="1753512462"/>
                    </a:ext>
                  </a:extLst>
                </a:gridCol>
              </a:tblGrid>
              <a:tr h="5263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572198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商品搜尋單元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確認搜尋結果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測試商品輸入後是否能搜尋到結果。</a:t>
                      </a:r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591897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測試註冊結果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測試會員註冊後，資料庫是否會新增正確。</a:t>
                      </a:r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647720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商品資訊單元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測試商品資訊結果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測試商品新增後，是否能正確顯示。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9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11876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肆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目前執行進度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A4BB12-1073-4667-8D7D-33AE9615C4FE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8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959567"/>
      </p:ext>
    </p:extLst>
  </p:cSld>
  <p:clrMapOvr>
    <a:masterClrMapping/>
  </p:clrMapOvr>
  <p:transition spd="med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a:spPr>
      <a:bodyPr lIns="0" tIns="0" rIns="0" bIns="0" anchor="ctr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Calibri" panose="020F0502020204030204" pitchFamily="34" charset="0"/>
            <a:ea typeface="宋体" panose="02010600030101010101" pitchFamily="2" charset="-122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149</Words>
  <Application>Microsoft Office PowerPoint</Application>
  <PresentationFormat>寬螢幕</PresentationFormat>
  <Paragraphs>57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DengXian</vt:lpstr>
      <vt:lpstr>DengXian Light</vt:lpstr>
      <vt:lpstr>华文中宋</vt:lpstr>
      <vt:lpstr>華康娃娃體W7</vt:lpstr>
      <vt:lpstr>華康鋼筆體W2</vt:lpstr>
      <vt:lpstr>微軟正黑體</vt:lpstr>
      <vt:lpstr>Arial</vt:lpstr>
      <vt:lpstr>Calibri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43</cp:revision>
  <dcterms:created xsi:type="dcterms:W3CDTF">2017-04-26T15:10:12Z</dcterms:created>
  <dcterms:modified xsi:type="dcterms:W3CDTF">2018-12-27T02:34:17Z</dcterms:modified>
</cp:coreProperties>
</file>