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6DC-2FED-4864-8A8D-B228D257E47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B97-32A0-49D4-A675-74CDB9AF6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89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6DC-2FED-4864-8A8D-B228D257E47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B97-32A0-49D4-A675-74CDB9AF6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1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6DC-2FED-4864-8A8D-B228D257E47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B97-32A0-49D4-A675-74CDB9AF6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26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6DC-2FED-4864-8A8D-B228D257E47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B97-32A0-49D4-A675-74CDB9AF6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4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6DC-2FED-4864-8A8D-B228D257E47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B97-32A0-49D4-A675-74CDB9AF6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14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6DC-2FED-4864-8A8D-B228D257E47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B97-32A0-49D4-A675-74CDB9AF6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41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6DC-2FED-4864-8A8D-B228D257E47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B97-32A0-49D4-A675-74CDB9AF6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50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6DC-2FED-4864-8A8D-B228D257E47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B97-32A0-49D4-A675-74CDB9AF6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53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6DC-2FED-4864-8A8D-B228D257E47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B97-32A0-49D4-A675-74CDB9AF6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8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6DC-2FED-4864-8A8D-B228D257E47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B97-32A0-49D4-A675-74CDB9AF6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5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6DC-2FED-4864-8A8D-B228D257E47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B97-32A0-49D4-A675-74CDB9AF6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67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96DC-2FED-4864-8A8D-B228D257E473}" type="datetimeFigureOut">
              <a:rPr lang="zh-TW" altLang="en-US" smtClean="0"/>
              <a:t>2017/5/8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0B97-32A0-49D4-A675-74CDB9AF6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19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88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Qoo</dc:creator>
  <cp:lastModifiedBy>Qoo</cp:lastModifiedBy>
  <cp:revision>1</cp:revision>
  <dcterms:created xsi:type="dcterms:W3CDTF">2017-05-08T13:31:13Z</dcterms:created>
  <dcterms:modified xsi:type="dcterms:W3CDTF">2017-05-08T13:31:20Z</dcterms:modified>
</cp:coreProperties>
</file>