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14" r:id="rId2"/>
  </p:sld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01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95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448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72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96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774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399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420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504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043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9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463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212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417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058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987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941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674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315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6594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96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39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09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17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41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7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4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E917-00A5-44A1-9541-99D5621E8E5D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4B24-E82F-4723-8439-1B02A34F02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088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雲端運算期中報告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學生：吳政憲</a:t>
            </a:r>
            <a:endParaRPr lang="en-US" altLang="zh-TW" dirty="0" smtClean="0"/>
          </a:p>
          <a:p>
            <a:r>
              <a:rPr lang="zh-TW" altLang="en-US" dirty="0" smtClean="0"/>
              <a:t>學號：</a:t>
            </a:r>
            <a:r>
              <a:rPr lang="en-US" altLang="zh-TW" dirty="0" smtClean="0"/>
              <a:t>0524805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293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頁至第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頁為上課時的分析結果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6</a:t>
            </a:r>
            <a:r>
              <a:rPr lang="zh-TW" altLang="en-US" dirty="0" smtClean="0"/>
              <a:t>頁至第</a:t>
            </a:r>
            <a:r>
              <a:rPr lang="en-US" altLang="zh-TW" dirty="0" smtClean="0"/>
              <a:t>9</a:t>
            </a:r>
            <a:r>
              <a:rPr lang="zh-TW" altLang="en-US" dirty="0" smtClean="0"/>
              <a:t>頁改參數測試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60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共</a:t>
            </a:r>
            <a:r>
              <a:rPr lang="en-US" altLang="zh-TW" dirty="0" smtClean="0"/>
              <a:t>150</a:t>
            </a:r>
            <a:r>
              <a:rPr lang="zh-TW" altLang="en-US" dirty="0" smtClean="0"/>
              <a:t>筆：先試切</a:t>
            </a:r>
            <a:r>
              <a:rPr lang="en-US" altLang="zh-TW" dirty="0" smtClean="0"/>
              <a:t>0.8</a:t>
            </a:r>
            <a:r>
              <a:rPr lang="zh-TW" altLang="en-US" dirty="0" smtClean="0"/>
              <a:t>與</a:t>
            </a:r>
            <a:r>
              <a:rPr lang="en-US" altLang="zh-TW" dirty="0" smtClean="0"/>
              <a:t>0.2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14" y="3091555"/>
            <a:ext cx="96488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3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三個類別分類器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分類器個別為：邏輯回歸、隨機森林回歸、高斯，使用</a:t>
            </a:r>
            <a:r>
              <a:rPr lang="en-US" altLang="zh-TW" dirty="0" smtClean="0"/>
              <a:t>cv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5</a:t>
            </a:r>
            <a:r>
              <a:rPr lang="zh-TW" altLang="en-US" dirty="0" smtClean="0"/>
              <a:t>次，各分類器平均為：邏輯回歸</a:t>
            </a:r>
            <a:r>
              <a:rPr lang="en-US" altLang="zh-TW" dirty="0" smtClean="0"/>
              <a:t>93%</a:t>
            </a:r>
            <a:r>
              <a:rPr lang="zh-TW" altLang="en-US" dirty="0" smtClean="0"/>
              <a:t>、隨機森林回歸</a:t>
            </a:r>
            <a:r>
              <a:rPr lang="en-US" altLang="zh-TW" dirty="0" smtClean="0"/>
              <a:t>94%</a:t>
            </a:r>
            <a:r>
              <a:rPr lang="zh-TW" altLang="en-US" dirty="0" smtClean="0"/>
              <a:t>、高斯</a:t>
            </a:r>
            <a:r>
              <a:rPr lang="en-US" altLang="zh-TW" dirty="0" smtClean="0"/>
              <a:t>94%</a:t>
            </a:r>
            <a:r>
              <a:rPr lang="zh-TW" altLang="en-US" dirty="0" smtClean="0"/>
              <a:t>、與投票表決分類器</a:t>
            </a:r>
            <a:r>
              <a:rPr lang="en-US" altLang="zh-TW" dirty="0" smtClean="0"/>
              <a:t>95%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79" y="3537325"/>
            <a:ext cx="9696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4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f1-score</a:t>
            </a:r>
            <a:r>
              <a:rPr lang="zh-TW" altLang="en-US" dirty="0" smtClean="0"/>
              <a:t>與混淆矩陣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F1-score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97%</a:t>
            </a:r>
            <a:r>
              <a:rPr lang="zh-TW" altLang="en-US" dirty="0" smtClean="0"/>
              <a:t>，混淆矩陣中間的</a:t>
            </a:r>
            <a:r>
              <a:rPr lang="en-US" altLang="zh-TW" dirty="0" smtClean="0"/>
              <a:t>Iris-versicolor</a:t>
            </a:r>
            <a:r>
              <a:rPr lang="zh-TW" altLang="en-US" dirty="0" smtClean="0"/>
              <a:t>有一筆未正確分類，那一筆被分類到</a:t>
            </a:r>
            <a:r>
              <a:rPr lang="en-US" altLang="zh-TW" dirty="0" smtClean="0"/>
              <a:t>Iris-</a:t>
            </a:r>
            <a:r>
              <a:rPr lang="en-US" altLang="zh-TW" dirty="0" err="1" smtClean="0"/>
              <a:t>virginica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286121"/>
            <a:ext cx="96678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3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切割變</a:t>
            </a:r>
            <a:r>
              <a:rPr lang="zh-TW" altLang="en-US" dirty="0"/>
              <a:t>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3923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0.7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0.3</a:t>
            </a:r>
            <a:r>
              <a:rPr lang="zh-TW" altLang="en-US" dirty="0" smtClean="0"/>
              <a:t>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0.6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0.4</a:t>
            </a:r>
            <a:r>
              <a:rPr lang="zh-TW" altLang="en-US" dirty="0" smtClean="0"/>
              <a:t>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而這時我發現準度與</a:t>
            </a:r>
            <a:r>
              <a:rPr lang="en-US" altLang="zh-TW" dirty="0" smtClean="0"/>
              <a:t>f1-score</a:t>
            </a:r>
            <a:r>
              <a:rPr lang="zh-TW" altLang="en-US" dirty="0" smtClean="0"/>
              <a:t>並未比</a:t>
            </a:r>
            <a:r>
              <a:rPr lang="en-US" altLang="zh-TW" dirty="0" smtClean="0"/>
              <a:t>0.8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0.2</a:t>
            </a:r>
            <a:r>
              <a:rPr lang="zh-TW" altLang="en-US" dirty="0" smtClean="0"/>
              <a:t>好，最後做</a:t>
            </a:r>
            <a:r>
              <a:rPr lang="en-US" altLang="zh-TW" dirty="0" smtClean="0"/>
              <a:t>0.9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0.1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除了隨機森林回歸外，其他數值比</a:t>
            </a:r>
            <a:r>
              <a:rPr lang="en-US" altLang="zh-TW" dirty="0" smtClean="0"/>
              <a:t>0.8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0.2</a:t>
            </a:r>
            <a:r>
              <a:rPr lang="zh-TW" altLang="en-US" dirty="0"/>
              <a:t>好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4" y="2201400"/>
            <a:ext cx="2657475" cy="6762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049" y="1982324"/>
            <a:ext cx="4162425" cy="11144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474" y="2372850"/>
            <a:ext cx="904875" cy="5048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574" y="3244907"/>
            <a:ext cx="2676525" cy="6477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6099" y="3106578"/>
            <a:ext cx="4143375" cy="11049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9474" y="3396267"/>
            <a:ext cx="904875" cy="52387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0523" y="4595093"/>
            <a:ext cx="2695575" cy="6381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049" y="4470086"/>
            <a:ext cx="4152900" cy="111442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3773" y="4770123"/>
            <a:ext cx="676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5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CV</a:t>
            </a:r>
            <a:r>
              <a:rPr lang="zh-TW" altLang="en-US" dirty="0" smtClean="0"/>
              <a:t>訓練次數變更</a:t>
            </a:r>
            <a:r>
              <a:rPr lang="zh-TW" altLang="en-US" dirty="0"/>
              <a:t> </a:t>
            </a:r>
            <a:r>
              <a:rPr lang="zh-TW" altLang="en-US" dirty="0" smtClean="0"/>
              <a:t>以切割</a:t>
            </a:r>
            <a:r>
              <a:rPr lang="en-US" altLang="zh-TW" dirty="0" smtClean="0"/>
              <a:t>0.9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0.1</a:t>
            </a:r>
            <a:r>
              <a:rPr lang="zh-TW" altLang="en-US" dirty="0" smtClean="0"/>
              <a:t>的優缺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0322" y="2336873"/>
            <a:ext cx="1036170" cy="3599316"/>
          </a:xfrm>
        </p:spPr>
        <p:txBody>
          <a:bodyPr/>
          <a:lstStyle/>
          <a:p>
            <a:r>
              <a:rPr lang="en-US" altLang="zh-TW" dirty="0" smtClean="0"/>
              <a:t>cv=2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cv=3</a:t>
            </a:r>
          </a:p>
          <a:p>
            <a:endParaRPr lang="en-US" altLang="zh-TW" dirty="0"/>
          </a:p>
          <a:p>
            <a:r>
              <a:rPr lang="en-US" altLang="zh-TW" dirty="0" smtClean="0"/>
              <a:t>cv=4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91" y="2253746"/>
            <a:ext cx="2657475" cy="638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491" y="3070778"/>
            <a:ext cx="2705100" cy="647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491" y="4089690"/>
            <a:ext cx="2647950" cy="638175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4578222" y="2336873"/>
            <a:ext cx="1036170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cv=6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cv=7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cv=8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917" y="2253746"/>
            <a:ext cx="2657475" cy="609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392" y="3178753"/>
            <a:ext cx="2667000" cy="6667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3917" y="4089690"/>
            <a:ext cx="2705100" cy="666750"/>
          </a:xfrm>
          <a:prstGeom prst="rect">
            <a:avLst/>
          </a:prstGeom>
        </p:spPr>
      </p:pic>
      <p:sp>
        <p:nvSpPr>
          <p:cNvPr id="11" name="內容版面配置區 2"/>
          <p:cNvSpPr txBox="1">
            <a:spLocks/>
          </p:cNvSpPr>
          <p:nvPr/>
        </p:nvSpPr>
        <p:spPr>
          <a:xfrm>
            <a:off x="8290917" y="2253746"/>
            <a:ext cx="132804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cv=10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cv=20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cv=30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00" y="2206121"/>
            <a:ext cx="2667000" cy="6572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4525" y="3118403"/>
            <a:ext cx="2647950" cy="60007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5475" y="4029591"/>
            <a:ext cx="2676525" cy="657225"/>
          </a:xfrm>
          <a:prstGeom prst="rect">
            <a:avLst/>
          </a:prstGeom>
        </p:spPr>
      </p:pic>
      <p:sp>
        <p:nvSpPr>
          <p:cNvPr id="15" name="內容版面配置區 2"/>
          <p:cNvSpPr txBox="1">
            <a:spLocks/>
          </p:cNvSpPr>
          <p:nvPr/>
        </p:nvSpPr>
        <p:spPr>
          <a:xfrm>
            <a:off x="1444001" y="4825149"/>
            <a:ext cx="9811432" cy="133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F1-score</a:t>
            </a:r>
            <a:r>
              <a:rPr lang="zh-TW" altLang="en-US" dirty="0" smtClean="0"/>
              <a:t>不會變動，而分析準確度中，除了隨機森林回歸其它最高</a:t>
            </a:r>
            <a:r>
              <a:rPr lang="en-US" altLang="zh-TW" dirty="0" smtClean="0"/>
              <a:t>96%</a:t>
            </a:r>
          </a:p>
          <a:p>
            <a:r>
              <a:rPr lang="zh-TW" altLang="en-US" dirty="0" smtClean="0"/>
              <a:t>隨機森林回歸最高僅到</a:t>
            </a:r>
            <a:r>
              <a:rPr lang="en-US" altLang="zh-TW" dirty="0" smtClean="0"/>
              <a:t>94%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8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CV</a:t>
            </a:r>
            <a:r>
              <a:rPr lang="zh-TW" altLang="en-US" dirty="0"/>
              <a:t>訓練次數變更 以切割</a:t>
            </a:r>
            <a:r>
              <a:rPr lang="en-US" altLang="zh-TW" dirty="0" smtClean="0"/>
              <a:t>0.8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0.2</a:t>
            </a:r>
            <a:r>
              <a:rPr lang="zh-TW" altLang="en-US" dirty="0" smtClean="0"/>
              <a:t>的</a:t>
            </a:r>
            <a:r>
              <a:rPr lang="zh-TW" altLang="en-US" dirty="0"/>
              <a:t>優缺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680322" y="2336873"/>
            <a:ext cx="1036170" cy="3599316"/>
          </a:xfrm>
        </p:spPr>
        <p:txBody>
          <a:bodyPr/>
          <a:lstStyle/>
          <a:p>
            <a:r>
              <a:rPr lang="en-US" altLang="zh-TW" dirty="0" smtClean="0"/>
              <a:t>cv=2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cv=3</a:t>
            </a:r>
          </a:p>
          <a:p>
            <a:endParaRPr lang="en-US" altLang="zh-TW" dirty="0"/>
          </a:p>
          <a:p>
            <a:r>
              <a:rPr lang="en-US" altLang="zh-TW" dirty="0" smtClean="0"/>
              <a:t>cv=4</a:t>
            </a:r>
            <a:endParaRPr lang="zh-TW" altLang="en-US" dirty="0"/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4578222" y="2336873"/>
            <a:ext cx="1036170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cv=6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cv=7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cv=8</a:t>
            </a:r>
            <a:endParaRPr lang="zh-TW" altLang="en-US" dirty="0"/>
          </a:p>
        </p:txBody>
      </p:sp>
      <p:sp>
        <p:nvSpPr>
          <p:cNvPr id="25" name="內容版面配置區 2"/>
          <p:cNvSpPr txBox="1">
            <a:spLocks/>
          </p:cNvSpPr>
          <p:nvPr/>
        </p:nvSpPr>
        <p:spPr>
          <a:xfrm>
            <a:off x="8290917" y="2253746"/>
            <a:ext cx="132804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cv=10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cv=20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cv=30</a:t>
            </a:r>
            <a:endParaRPr lang="zh-TW" altLang="en-US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1444001" y="4825149"/>
            <a:ext cx="9811432" cy="133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F1-score</a:t>
            </a:r>
            <a:r>
              <a:rPr lang="zh-TW" altLang="en-US" dirty="0" smtClean="0"/>
              <a:t>不會變動</a:t>
            </a:r>
            <a:endParaRPr lang="en-US" altLang="zh-TW" dirty="0" smtClean="0"/>
          </a:p>
          <a:p>
            <a:r>
              <a:rPr lang="zh-TW" altLang="en-US" dirty="0" smtClean="0"/>
              <a:t>而分析準確度中，隨機森林回歸與</a:t>
            </a:r>
            <a:r>
              <a:rPr lang="zh-TW" altLang="en-US" dirty="0"/>
              <a:t>投票表決分類</a:t>
            </a:r>
            <a:r>
              <a:rPr lang="zh-TW" altLang="en-US" dirty="0" smtClean="0"/>
              <a:t>器最高</a:t>
            </a:r>
            <a:r>
              <a:rPr lang="en-US" altLang="zh-TW" dirty="0" smtClean="0"/>
              <a:t>97%</a:t>
            </a:r>
          </a:p>
          <a:p>
            <a:r>
              <a:rPr lang="zh-TW" altLang="en-US" dirty="0" smtClean="0"/>
              <a:t>其餘分類器最高僅到</a:t>
            </a:r>
            <a:r>
              <a:rPr lang="en-US" altLang="zh-TW" dirty="0" smtClean="0"/>
              <a:t>96%</a:t>
            </a:r>
          </a:p>
          <a:p>
            <a:endParaRPr lang="zh-TW" altLang="en-US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75" y="3947963"/>
            <a:ext cx="2667000" cy="6477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5" y="3079242"/>
            <a:ext cx="2667000" cy="66675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900" y="2206289"/>
            <a:ext cx="2695575" cy="66675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342" y="4053404"/>
            <a:ext cx="2695575" cy="657225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917" y="3127237"/>
            <a:ext cx="2695575" cy="666750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4031" y="2271606"/>
            <a:ext cx="2676525" cy="63817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0779" y="4001109"/>
            <a:ext cx="2676525" cy="657225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1409" y="3141715"/>
            <a:ext cx="2676525" cy="60960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7121" y="2225339"/>
            <a:ext cx="2705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後面測試切割</a:t>
            </a:r>
            <a:r>
              <a:rPr lang="en-US" altLang="zh-TW" dirty="0" smtClean="0"/>
              <a:t>0.4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0.6</a:t>
            </a:r>
            <a:r>
              <a:rPr lang="zh-TW" altLang="en-US" dirty="0" smtClean="0"/>
              <a:t>與</a:t>
            </a:r>
            <a:r>
              <a:rPr lang="en-US" altLang="zh-TW" dirty="0" smtClean="0"/>
              <a:t>0.5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0.5</a:t>
            </a:r>
            <a:r>
              <a:rPr lang="zh-TW" altLang="en-US" dirty="0" smtClean="0"/>
              <a:t>時發現</a:t>
            </a:r>
            <a:r>
              <a:rPr lang="zh-TW" altLang="en-US" dirty="0"/>
              <a:t>投票表決分類器</a:t>
            </a:r>
            <a:r>
              <a:rPr lang="en-US" altLang="zh-TW" dirty="0" smtClean="0"/>
              <a:t>cv&gt;19</a:t>
            </a:r>
            <a:r>
              <a:rPr lang="zh-TW" altLang="en-US" dirty="0" smtClean="0"/>
              <a:t>較容易出現</a:t>
            </a:r>
            <a:r>
              <a:rPr lang="en-US" altLang="zh-TW" dirty="0" smtClean="0"/>
              <a:t>97%</a:t>
            </a:r>
            <a:r>
              <a:rPr lang="zh-TW" altLang="en-US" dirty="0" smtClean="0"/>
              <a:t>的準確度，準確度較其他三個分類器來看，容易出現高準確的結果，</a:t>
            </a:r>
            <a:r>
              <a:rPr lang="en-US" altLang="zh-TW" dirty="0" smtClean="0"/>
              <a:t>cv</a:t>
            </a:r>
            <a:r>
              <a:rPr lang="zh-TW" altLang="en-US" dirty="0" smtClean="0"/>
              <a:t>在其他情況下也有不差的準確度。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37229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TM02900688[[fn=面向]]</Template>
  <TotalTime>63</TotalTime>
  <Words>323</Words>
  <Application>Microsoft Office PowerPoint</Application>
  <PresentationFormat>寬螢幕</PresentationFormat>
  <Paragraphs>60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Trebuchet MS</vt:lpstr>
      <vt:lpstr>Wingdings 2</vt:lpstr>
      <vt:lpstr>HDOfficeLightV0</vt:lpstr>
      <vt:lpstr>柏林</vt:lpstr>
      <vt:lpstr>雲端運算期中報告</vt:lpstr>
      <vt:lpstr>目錄</vt:lpstr>
      <vt:lpstr>切割</vt:lpstr>
      <vt:lpstr>三個類別分類器</vt:lpstr>
      <vt:lpstr>f1-score與混淆矩陣</vt:lpstr>
      <vt:lpstr>切割變動</vt:lpstr>
      <vt:lpstr>CV訓練次數變更 以切割0.9、0.1的優缺</vt:lpstr>
      <vt:lpstr>CV訓練次數變更 以切割0.8、0.2的優缺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雲端運算期中報告</dc:title>
  <dc:creator>Qoo</dc:creator>
  <cp:lastModifiedBy>Qoo</cp:lastModifiedBy>
  <cp:revision>9</cp:revision>
  <dcterms:created xsi:type="dcterms:W3CDTF">2017-05-09T14:51:03Z</dcterms:created>
  <dcterms:modified xsi:type="dcterms:W3CDTF">2017-05-09T15:54:23Z</dcterms:modified>
</cp:coreProperties>
</file>