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雲端運算</a:t>
            </a:r>
            <a:r>
              <a:rPr lang="en-US" altLang="zh-TW" dirty="0" smtClean="0"/>
              <a:t>-</a:t>
            </a:r>
            <a:r>
              <a:rPr lang="zh-TW" altLang="en-US" dirty="0" smtClean="0"/>
              <a:t>期末報告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登革熱可視化製作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en-US" altLang="zh-TW" dirty="0" smtClean="0"/>
              <a:t>:U0524805</a:t>
            </a:r>
          </a:p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吳政憲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2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延伸製做熱視圖無法出現，此地圖未包含台灣，他地圖是以</a:t>
            </a:r>
            <a:r>
              <a:rPr lang="en-US" altLang="zh-TW" dirty="0" smtClean="0"/>
              <a:t>txt</a:t>
            </a:r>
            <a:r>
              <a:rPr lang="zh-TW" altLang="en-US" dirty="0" smtClean="0"/>
              <a:t>製作而成，目前找不到此資料而未完成，發生地點有跑出來，學到很多東西。</a:t>
            </a:r>
            <a:endParaRPr lang="en-US" altLang="zh-TW" dirty="0" smtClean="0"/>
          </a:p>
          <a:p>
            <a:r>
              <a:rPr lang="zh-TW" altLang="en-US" dirty="0" smtClean="0"/>
              <a:t>下圖為</a:t>
            </a:r>
            <a:r>
              <a:rPr lang="en-US" altLang="zh-TW" dirty="0" smtClean="0"/>
              <a:t>txt</a:t>
            </a:r>
            <a:r>
              <a:rPr lang="zh-TW" altLang="en-US" dirty="0" smtClean="0"/>
              <a:t>的地圖製作方式。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28" y="4804929"/>
            <a:ext cx="99155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0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3~8</a:t>
            </a:r>
            <a:r>
              <a:rPr lang="zh-TW" altLang="en-US" dirty="0" smtClean="0"/>
              <a:t>頁參考資料試做</a:t>
            </a:r>
            <a:endParaRPr lang="en-US" altLang="zh-TW" dirty="0" smtClean="0"/>
          </a:p>
          <a:p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689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模組在</a:t>
            </a:r>
            <a:r>
              <a:rPr lang="en-US" altLang="zh-TW" dirty="0" err="1" smtClean="0"/>
              <a:t>kaggle</a:t>
            </a:r>
            <a:r>
              <a:rPr lang="zh-TW" altLang="en-US" dirty="0" smtClean="0"/>
              <a:t>內的</a:t>
            </a:r>
            <a:r>
              <a:rPr lang="en-US" altLang="zh-TW" dirty="0"/>
              <a:t>West Nile Virus </a:t>
            </a:r>
            <a:r>
              <a:rPr lang="en-US" altLang="zh-TW" dirty="0" smtClean="0"/>
              <a:t>Prediction(</a:t>
            </a:r>
            <a:r>
              <a:rPr lang="zh-TW" altLang="en-US" dirty="0"/>
              <a:t>西尼羅河</a:t>
            </a:r>
            <a:r>
              <a:rPr lang="zh-TW" altLang="en-US" dirty="0" smtClean="0"/>
              <a:t>病毒</a:t>
            </a:r>
            <a:r>
              <a:rPr lang="en-US" altLang="zh-TW" dirty="0" smtClean="0"/>
              <a:t>)</a:t>
            </a:r>
            <a:r>
              <a:rPr lang="zh-TW" altLang="en-US" dirty="0" smtClean="0"/>
              <a:t>裡面有公開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，一開始在尋找數據時看到類似蚊子的圖示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右下角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，發現這病毒可藉由蚊子傳染，因此試跑他們預設的數據後再把台灣蚊子的數據拉進去做延伸。</a:t>
            </a:r>
            <a:endParaRPr lang="en-US" altLang="zh-TW" dirty="0"/>
          </a:p>
        </p:txBody>
      </p:sp>
      <p:pic>
        <p:nvPicPr>
          <p:cNvPr id="1026" name="Picture 2" descr="https://kaggle2.blob.core.windows.net/competitions/kaggle/4366/media/moggi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390" y="4377168"/>
            <a:ext cx="22098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68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1" y="3291406"/>
            <a:ext cx="7991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728479"/>
            <a:ext cx="8839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6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1" y="2963862"/>
            <a:ext cx="8829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9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呈現方式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熱視圖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87" y="1845424"/>
            <a:ext cx="3897962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2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發生地點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453" y="2357957"/>
            <a:ext cx="827572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4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延伸製作</a:t>
            </a:r>
            <a:r>
              <a:rPr lang="en-US" altLang="zh-TW" dirty="0" smtClean="0"/>
              <a:t>-</a:t>
            </a:r>
            <a:r>
              <a:rPr lang="zh-TW" altLang="en-US" smtClean="0"/>
              <a:t>發生地點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6" y="2623011"/>
            <a:ext cx="86582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94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159</Words>
  <Application>Microsoft Office PowerPoint</Application>
  <PresentationFormat>寬螢幕</PresentationFormat>
  <Paragraphs>18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Garamond</vt:lpstr>
      <vt:lpstr>有機</vt:lpstr>
      <vt:lpstr>雲端運算-期末報告</vt:lpstr>
      <vt:lpstr>目錄</vt:lpstr>
      <vt:lpstr>模組</vt:lpstr>
      <vt:lpstr>資料集</vt:lpstr>
      <vt:lpstr>模組1</vt:lpstr>
      <vt:lpstr>模組2</vt:lpstr>
      <vt:lpstr>呈現方式-熱視圖</vt:lpstr>
      <vt:lpstr>發生地點</vt:lpstr>
      <vt:lpstr>延伸製作-發生地點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雲端運算-期末報告</dc:title>
  <dc:creator>Qoo</dc:creator>
  <cp:lastModifiedBy>Qoo</cp:lastModifiedBy>
  <cp:revision>5</cp:revision>
  <dcterms:created xsi:type="dcterms:W3CDTF">2017-06-21T04:21:08Z</dcterms:created>
  <dcterms:modified xsi:type="dcterms:W3CDTF">2017-06-21T04:44:54Z</dcterms:modified>
</cp:coreProperties>
</file>