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9EFEDAC-64FB-4BA2-B941-F09D389D841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0FA-4FEC-4E82-865B-F1917608D9EC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29DA-BAEA-4C9A-94AC-EF999F21E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56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0FA-4FEC-4E82-865B-F1917608D9EC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29DA-BAEA-4C9A-94AC-EF999F21E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79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0FA-4FEC-4E82-865B-F1917608D9EC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29DA-BAEA-4C9A-94AC-EF999F21E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45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0FA-4FEC-4E82-865B-F1917608D9EC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29DA-BAEA-4C9A-94AC-EF999F21E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40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0FA-4FEC-4E82-865B-F1917608D9EC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29DA-BAEA-4C9A-94AC-EF999F21E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19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0FA-4FEC-4E82-865B-F1917608D9EC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29DA-BAEA-4C9A-94AC-EF999F21E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3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0FA-4FEC-4E82-865B-F1917608D9EC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29DA-BAEA-4C9A-94AC-EF999F21E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65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0FA-4FEC-4E82-865B-F1917608D9EC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29DA-BAEA-4C9A-94AC-EF999F21E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17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0FA-4FEC-4E82-865B-F1917608D9EC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29DA-BAEA-4C9A-94AC-EF999F21E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97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0FA-4FEC-4E82-865B-F1917608D9EC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29DA-BAEA-4C9A-94AC-EF999F21E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7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0FA-4FEC-4E82-865B-F1917608D9EC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29DA-BAEA-4C9A-94AC-EF999F21E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01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3B0FA-4FEC-4E82-865B-F1917608D9EC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29DA-BAEA-4C9A-94AC-EF999F21E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50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idss.cdc.gov.tw/ch/Default.aspx?op=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6552000" cy="97200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金融科技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2996952"/>
            <a:ext cx="6012000" cy="2592288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預測登革熱擴散風險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以高雄為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</a:t>
            </a:r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報告者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</a:t>
            </a:r>
            <a:r>
              <a:rPr lang="zh-TW" altLang="en-US" sz="14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創管所 </a:t>
            </a:r>
            <a:r>
              <a:rPr lang="en-US" altLang="zh-TW" sz="1400" b="1" strike="sngStrik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-------------</a:t>
            </a:r>
            <a:endParaRPr lang="en-US" altLang="zh-TW" sz="1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資管所 吳政憲 </a:t>
            </a:r>
            <a:r>
              <a:rPr lang="en-US" altLang="zh-TW" sz="1400" b="1" dirty="0" smtClean="0"/>
              <a:t>0524805</a:t>
            </a:r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endParaRPr lang="en-US" altLang="zh-TW" sz="1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236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" y="0"/>
            <a:ext cx="4199830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1" y="0"/>
            <a:ext cx="4919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5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目前找不到可以套入的預測模組，但可以使用地圖模組來觀看高雄哪些地方較常發生，進而進行防治、預防、消毒，除了內建的地圖</a:t>
            </a:r>
            <a:r>
              <a:rPr lang="en-US" altLang="zh-TW" dirty="0" smtClean="0"/>
              <a:t>pie</a:t>
            </a:r>
            <a:r>
              <a:rPr lang="zh-TW" altLang="en-US" dirty="0" smtClean="0"/>
              <a:t>模組外，額外</a:t>
            </a:r>
            <a:r>
              <a:rPr lang="zh-TW" altLang="en-US" dirty="0"/>
              <a:t>下載熱成</a:t>
            </a:r>
            <a:r>
              <a:rPr lang="zh-TW" altLang="en-US" dirty="0" smtClean="0"/>
              <a:t>像地圖模組，套入後看得更加清楚發生在哪些地點，更可精確且節省藥量去防制病毒，提升空氣品質。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20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研究架構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0808"/>
            <a:ext cx="6228144" cy="3960119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763688" y="5877272"/>
            <a:ext cx="6336704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zh-TW" sz="12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人類行為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包括政府的防治措施及當地生活習慣由下而上的影響因素，</a:t>
            </a:r>
            <a:r>
              <a:rPr lang="zh-TW" altLang="zh-TW" sz="12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建成環境</a:t>
            </a:r>
            <a:endParaRPr lang="zh-TW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包括土地使用、建築設計和公共設施系統。</a:t>
            </a:r>
          </a:p>
        </p:txBody>
      </p:sp>
    </p:spTree>
    <p:extLst>
      <p:ext uri="{BB962C8B-B14F-4D97-AF65-F5344CB8AC3E}">
        <p14:creationId xmlns:p14="http://schemas.microsoft.com/office/powerpoint/2010/main" val="317360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1600" dirty="0"/>
              <a:t>（</a:t>
            </a:r>
            <a:r>
              <a:rPr lang="en-US" altLang="zh-TW" sz="1600" dirty="0"/>
              <a:t>1</a:t>
            </a:r>
            <a:r>
              <a:rPr lang="zh-TW" altLang="zh-TW" sz="1600" dirty="0"/>
              <a:t>）、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傳染病統計資料查詢</a:t>
            </a:r>
            <a:r>
              <a:rPr lang="zh-TW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r>
              <a:rPr lang="zh-TW" altLang="en-US" sz="1600" dirty="0" smtClean="0">
                <a:latin typeface="標楷體"/>
                <a:ea typeface="標楷體"/>
              </a:rPr>
              <a:t>：利用</a:t>
            </a:r>
            <a:r>
              <a:rPr lang="en-US" altLang="zh-TW" sz="1600" dirty="0" smtClean="0">
                <a:latin typeface="標楷體"/>
                <a:ea typeface="標楷體"/>
              </a:rPr>
              <a:t>CDC</a:t>
            </a:r>
            <a:r>
              <a:rPr lang="zh-TW" altLang="en-US" sz="1600" dirty="0" smtClean="0">
                <a:latin typeface="標楷體"/>
                <a:ea typeface="標楷體"/>
              </a:rPr>
              <a:t>檔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://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nidss.cdc.gov.tw/ch/Default.aspx?op=4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可查到各種趨勢圖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）、從資料中做整理的工作</a:t>
            </a:r>
          </a:p>
          <a:p>
            <a:r>
              <a:rPr lang="zh-TW" altLang="en-US" sz="1600" dirty="0" smtClean="0"/>
              <a:t>  </a:t>
            </a:r>
            <a:r>
              <a:rPr lang="zh-TW" altLang="zh-TW" sz="1600" dirty="0" smtClean="0"/>
              <a:t>（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）、運用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SPLUNK 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統計軟體來分析、處理資料</a:t>
            </a:r>
          </a:p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）、內鍵地圖模型</a:t>
            </a:r>
          </a:p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如</a:t>
            </a:r>
            <a:r>
              <a:rPr lang="zh-TW" altLang="zh-TW" sz="1600" kern="100" dirty="0">
                <a:ea typeface="標楷體"/>
                <a:cs typeface="Times New Roman"/>
              </a:rPr>
              <a:t>年齡別發生率趨勢</a:t>
            </a:r>
            <a:r>
              <a:rPr lang="zh-TW" altLang="zh-TW" sz="1600" kern="100" dirty="0" smtClean="0">
                <a:ea typeface="標楷體"/>
                <a:cs typeface="Times New Roman"/>
              </a:rPr>
              <a:t>圖</a:t>
            </a:r>
            <a:r>
              <a:rPr lang="en-US" altLang="zh-TW" sz="1600" kern="100" dirty="0" smtClean="0">
                <a:latin typeface="標楷體"/>
                <a:ea typeface="標楷體"/>
                <a:cs typeface="Times New Roman"/>
              </a:rPr>
              <a:t>…</a:t>
            </a:r>
            <a:r>
              <a:rPr lang="zh-TW" altLang="en-US" sz="1600" kern="100" dirty="0" smtClean="0">
                <a:latin typeface="標楷體"/>
                <a:ea typeface="標楷體"/>
                <a:cs typeface="Times New Roman"/>
              </a:rPr>
              <a:t>等</a:t>
            </a:r>
            <a:endParaRPr lang="zh-TW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rcRect l="15748" t="43012" r="16985" b="4773"/>
          <a:stretch/>
        </p:blipFill>
        <p:spPr bwMode="auto">
          <a:xfrm>
            <a:off x="1331640" y="3776307"/>
            <a:ext cx="6624736" cy="1944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59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其他預測模型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拉格朗日</a:t>
            </a:r>
            <a:r>
              <a:rPr lang="zh-TW" altLang="zh-TW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多項式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u="sng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Helvetica"/>
              </a:rPr>
              <a:t>用大數據預測</a:t>
            </a:r>
            <a:r>
              <a:rPr lang="zh-TW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Helvetica"/>
              </a:rPr>
              <a:t>登革熱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  <a:cs typeface="Helvetica"/>
            </a:endParaRPr>
          </a:p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其餘的還有︰常微分 偏微分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預測區間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2250" indent="-69850">
              <a:spcAft>
                <a:spcPts val="0"/>
              </a:spcAft>
            </a:pPr>
            <a:endParaRPr lang="en-US" altLang="zh-TW" sz="1600" kern="1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pPr marL="222250" indent="-69850">
              <a:spcAft>
                <a:spcPts val="0"/>
              </a:spcAft>
            </a:pPr>
            <a:endParaRPr lang="en-US" altLang="zh-TW" sz="16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pPr marL="222250" indent="-69850">
              <a:spcAft>
                <a:spcPts val="0"/>
              </a:spcAft>
            </a:pPr>
            <a:endParaRPr lang="en-US" altLang="zh-TW" sz="1600" kern="1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pPr marL="222250" indent="-69850">
              <a:spcAft>
                <a:spcPts val="0"/>
              </a:spcAft>
            </a:pPr>
            <a:r>
              <a:rPr lang="zh-TW" altLang="en-US" sz="1600" kern="100" dirty="0" smtClean="0">
                <a:latin typeface="標楷體"/>
                <a:ea typeface="標楷體"/>
                <a:cs typeface="Times New Roman"/>
              </a:rPr>
              <a:t>☆</a:t>
            </a:r>
            <a:r>
              <a:rPr lang="zh-TW" altLang="zh-TW" sz="1600" kern="1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鑑</a:t>
            </a:r>
            <a:r>
              <a:rPr lang="zh-TW" altLang="zh-TW" sz="16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於本人對於取得相關資料能力不足及預測模型的不熟悉，無法利用上述模型來預測</a:t>
            </a:r>
          </a:p>
          <a:p>
            <a:pPr>
              <a:spcAft>
                <a:spcPts val="0"/>
              </a:spcAft>
            </a:pPr>
            <a:r>
              <a:rPr lang="zh-TW" altLang="zh-TW" sz="16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登革熱擴散情形，故</a:t>
            </a:r>
            <a:r>
              <a:rPr lang="zh-TW" altLang="zh-TW" sz="1600" b="1" kern="1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以 </a:t>
            </a:r>
            <a:r>
              <a:rPr lang="en-US" altLang="zh-TW" sz="1600" b="1" kern="1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SPLUNK </a:t>
            </a:r>
            <a:r>
              <a:rPr lang="zh-TW" altLang="zh-TW" sz="16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統計軟體來分析</a:t>
            </a:r>
            <a:r>
              <a:rPr lang="zh-TW" altLang="zh-TW" sz="1600" kern="100" dirty="0">
                <a:ea typeface="標楷體"/>
                <a:cs typeface="Times New Roman"/>
              </a:rPr>
              <a:t>。</a:t>
            </a:r>
            <a:endParaRPr lang="zh-TW" altLang="zh-TW" sz="1600" kern="100" dirty="0">
              <a:cs typeface="Times New Roman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833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 smtClean="0"/>
              <a:t>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zh-TW" dirty="0"/>
              <a:t>資料來源為衛生福利部疾病管制署</a:t>
            </a:r>
            <a:r>
              <a:rPr lang="en-US" altLang="zh-TW" dirty="0"/>
              <a:t>(CDC)</a:t>
            </a:r>
            <a:r>
              <a:rPr lang="zh-TW" altLang="zh-TW" dirty="0"/>
              <a:t>下載，內容日期為</a:t>
            </a:r>
            <a:r>
              <a:rPr lang="en-US" altLang="zh-TW" dirty="0"/>
              <a:t>1998</a:t>
            </a:r>
            <a:r>
              <a:rPr lang="zh-TW" altLang="zh-TW" dirty="0"/>
              <a:t>年到</a:t>
            </a:r>
            <a:r>
              <a:rPr lang="en-US" altLang="zh-TW" dirty="0"/>
              <a:t>2016</a:t>
            </a:r>
            <a:r>
              <a:rPr lang="zh-TW" altLang="zh-TW" dirty="0"/>
              <a:t>年，資料整理前各縣市發生次數共</a:t>
            </a:r>
            <a:r>
              <a:rPr lang="en-US" altLang="zh-TW" dirty="0"/>
              <a:t>78389</a:t>
            </a:r>
            <a:r>
              <a:rPr lang="zh-TW" altLang="zh-TW" dirty="0"/>
              <a:t>筆，整理過後集中在高雄市，共</a:t>
            </a:r>
            <a:r>
              <a:rPr lang="en-US" altLang="zh-TW" dirty="0"/>
              <a:t>45988</a:t>
            </a:r>
            <a:r>
              <a:rPr lang="zh-TW" altLang="zh-TW" dirty="0"/>
              <a:t>筆，占全縣市</a:t>
            </a:r>
            <a:r>
              <a:rPr lang="en-US" altLang="zh-TW" dirty="0"/>
              <a:t>58.6%</a:t>
            </a:r>
            <a:r>
              <a:rPr lang="zh-TW" altLang="zh-TW" dirty="0"/>
              <a:t>，主要跑視覺化模組的欄位有兩項：經度與緯度，且使用兩個類別，一個是高雄市的哪一個地區、另一個是發生年，來確定每年的哪一個地方有發生過登革熱，該地區的重複發生率高低與相近時間及相近區域是否擴散，來做統計及預測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790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zh-TW" dirty="0"/>
              <a:t>我一開始找工具軟體來跑登革熱的視覺化地圖，找了不少軟體後發現</a:t>
            </a:r>
            <a:r>
              <a:rPr lang="en-US" altLang="zh-TW" dirty="0" err="1"/>
              <a:t>splunk</a:t>
            </a:r>
            <a:r>
              <a:rPr lang="zh-TW" altLang="zh-TW" dirty="0"/>
              <a:t>製作發生地點的地圖較容易上手，除了熱點模組很明確的告訴使用者哪邊較常發生，而內建模組找了代碼後才發現可以做</a:t>
            </a:r>
            <a:r>
              <a:rPr lang="en-US" altLang="zh-TW" dirty="0"/>
              <a:t>pie</a:t>
            </a:r>
            <a:r>
              <a:rPr lang="zh-TW" altLang="zh-TW" dirty="0"/>
              <a:t>來看實際數字與發生次數，有視覺化就比較明確的指出發生的地點在哪，已知可以預測視覺化地圖的模組為擴散模組，目前扔找不到方法套用，暫時會以發生次數來做分析，發生次數高代表那個地方易孳生蚊蟲造成登革熱的發生來防疫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757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132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5419"/>
            <a:ext cx="9180512" cy="45425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280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470"/>
            <a:ext cx="9144000" cy="24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888"/>
            <a:ext cx="9144000" cy="230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34" y="4725144"/>
            <a:ext cx="9150234" cy="2132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903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21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5538"/>
            <a:ext cx="9144000" cy="3462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490</Words>
  <Application>Microsoft Office PowerPoint</Application>
  <PresentationFormat>如螢幕大小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Helvetica</vt:lpstr>
      <vt:lpstr>Times New Roman</vt:lpstr>
      <vt:lpstr>Office 佈景主題</vt:lpstr>
      <vt:lpstr>金融科技</vt:lpstr>
      <vt:lpstr>研究架構</vt:lpstr>
      <vt:lpstr>研究流程</vt:lpstr>
      <vt:lpstr>其他預測模型</vt:lpstr>
      <vt:lpstr>分析</vt:lpstr>
      <vt:lpstr>工具</vt:lpstr>
      <vt:lpstr>PowerPoint 簡報</vt:lpstr>
      <vt:lpstr>PowerPoint 簡報</vt:lpstr>
      <vt:lpstr>PowerPoint 簡報</vt:lpstr>
      <vt:lpstr>PowerPoint 簡報</vt:lpstr>
      <vt:lpstr>結語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金融科技</dc:title>
  <dc:creator>USER-</dc:creator>
  <cp:lastModifiedBy>User</cp:lastModifiedBy>
  <cp:revision>28</cp:revision>
  <dcterms:created xsi:type="dcterms:W3CDTF">2017-06-12T03:09:06Z</dcterms:created>
  <dcterms:modified xsi:type="dcterms:W3CDTF">2017-06-21T08:22:57Z</dcterms:modified>
</cp:coreProperties>
</file>