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77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1FF2EE99-D44F-4265-850E-1F99FA1941BF}" type="datetimeFigureOut">
              <a:rPr lang="zh-TW" altLang="en-US" smtClean="0"/>
              <a:t>2017/5/3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7EB3061-539D-471F-8331-AEEFB9A68E04}" type="slidenum">
              <a:rPr lang="zh-TW" altLang="en-US" smtClean="0"/>
              <a:t>‹#›</a:t>
            </a:fld>
            <a:endParaRPr lang="zh-TW" altLang="en-US"/>
          </a:p>
        </p:txBody>
      </p:sp>
    </p:spTree>
    <p:extLst>
      <p:ext uri="{BB962C8B-B14F-4D97-AF65-F5344CB8AC3E}">
        <p14:creationId xmlns:p14="http://schemas.microsoft.com/office/powerpoint/2010/main" val="2075065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1FF2EE99-D44F-4265-850E-1F99FA1941BF}" type="datetimeFigureOut">
              <a:rPr lang="zh-TW" altLang="en-US" smtClean="0"/>
              <a:t>2017/5/3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7EB3061-539D-471F-8331-AEEFB9A68E04}" type="slidenum">
              <a:rPr lang="zh-TW" altLang="en-US" smtClean="0"/>
              <a:t>‹#›</a:t>
            </a:fld>
            <a:endParaRPr lang="zh-TW" altLang="en-US"/>
          </a:p>
        </p:txBody>
      </p:sp>
    </p:spTree>
    <p:extLst>
      <p:ext uri="{BB962C8B-B14F-4D97-AF65-F5344CB8AC3E}">
        <p14:creationId xmlns:p14="http://schemas.microsoft.com/office/powerpoint/2010/main" val="2003641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1FF2EE99-D44F-4265-850E-1F99FA1941BF}" type="datetimeFigureOut">
              <a:rPr lang="zh-TW" altLang="en-US" smtClean="0"/>
              <a:t>2017/5/3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7EB3061-539D-471F-8331-AEEFB9A68E04}" type="slidenum">
              <a:rPr lang="zh-TW" altLang="en-US" smtClean="0"/>
              <a:t>‹#›</a:t>
            </a:fld>
            <a:endParaRPr lang="zh-TW" altLang="en-US"/>
          </a:p>
        </p:txBody>
      </p:sp>
    </p:spTree>
    <p:extLst>
      <p:ext uri="{BB962C8B-B14F-4D97-AF65-F5344CB8AC3E}">
        <p14:creationId xmlns:p14="http://schemas.microsoft.com/office/powerpoint/2010/main" val="2278929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1FF2EE99-D44F-4265-850E-1F99FA1941BF}" type="datetimeFigureOut">
              <a:rPr lang="zh-TW" altLang="en-US" smtClean="0"/>
              <a:t>2017/5/3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7EB3061-539D-471F-8331-AEEFB9A68E04}" type="slidenum">
              <a:rPr lang="zh-TW" altLang="en-US" smtClean="0"/>
              <a:t>‹#›</a:t>
            </a:fld>
            <a:endParaRPr lang="zh-TW" altLang="en-US"/>
          </a:p>
        </p:txBody>
      </p:sp>
    </p:spTree>
    <p:extLst>
      <p:ext uri="{BB962C8B-B14F-4D97-AF65-F5344CB8AC3E}">
        <p14:creationId xmlns:p14="http://schemas.microsoft.com/office/powerpoint/2010/main" val="1153086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1FF2EE99-D44F-4265-850E-1F99FA1941BF}" type="datetimeFigureOut">
              <a:rPr lang="zh-TW" altLang="en-US" smtClean="0"/>
              <a:t>2017/5/3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7EB3061-539D-471F-8331-AEEFB9A68E04}" type="slidenum">
              <a:rPr lang="zh-TW" altLang="en-US" smtClean="0"/>
              <a:t>‹#›</a:t>
            </a:fld>
            <a:endParaRPr lang="zh-TW" altLang="en-US"/>
          </a:p>
        </p:txBody>
      </p:sp>
    </p:spTree>
    <p:extLst>
      <p:ext uri="{BB962C8B-B14F-4D97-AF65-F5344CB8AC3E}">
        <p14:creationId xmlns:p14="http://schemas.microsoft.com/office/powerpoint/2010/main" val="116301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1FF2EE99-D44F-4265-850E-1F99FA1941BF}" type="datetimeFigureOut">
              <a:rPr lang="zh-TW" altLang="en-US" smtClean="0"/>
              <a:t>2017/5/3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7EB3061-539D-471F-8331-AEEFB9A68E04}" type="slidenum">
              <a:rPr lang="zh-TW" altLang="en-US" smtClean="0"/>
              <a:t>‹#›</a:t>
            </a:fld>
            <a:endParaRPr lang="zh-TW" altLang="en-US"/>
          </a:p>
        </p:txBody>
      </p:sp>
    </p:spTree>
    <p:extLst>
      <p:ext uri="{BB962C8B-B14F-4D97-AF65-F5344CB8AC3E}">
        <p14:creationId xmlns:p14="http://schemas.microsoft.com/office/powerpoint/2010/main" val="361675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1FF2EE99-D44F-4265-850E-1F99FA1941BF}" type="datetimeFigureOut">
              <a:rPr lang="zh-TW" altLang="en-US" smtClean="0"/>
              <a:t>2017/5/3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47EB3061-539D-471F-8331-AEEFB9A68E04}" type="slidenum">
              <a:rPr lang="zh-TW" altLang="en-US" smtClean="0"/>
              <a:t>‹#›</a:t>
            </a:fld>
            <a:endParaRPr lang="zh-TW" altLang="en-US"/>
          </a:p>
        </p:txBody>
      </p:sp>
    </p:spTree>
    <p:extLst>
      <p:ext uri="{BB962C8B-B14F-4D97-AF65-F5344CB8AC3E}">
        <p14:creationId xmlns:p14="http://schemas.microsoft.com/office/powerpoint/2010/main" val="3498187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1FF2EE99-D44F-4265-850E-1F99FA1941BF}" type="datetimeFigureOut">
              <a:rPr lang="zh-TW" altLang="en-US" smtClean="0"/>
              <a:t>2017/5/3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47EB3061-539D-471F-8331-AEEFB9A68E04}" type="slidenum">
              <a:rPr lang="zh-TW" altLang="en-US" smtClean="0"/>
              <a:t>‹#›</a:t>
            </a:fld>
            <a:endParaRPr lang="zh-TW" altLang="en-US"/>
          </a:p>
        </p:txBody>
      </p:sp>
    </p:spTree>
    <p:extLst>
      <p:ext uri="{BB962C8B-B14F-4D97-AF65-F5344CB8AC3E}">
        <p14:creationId xmlns:p14="http://schemas.microsoft.com/office/powerpoint/2010/main" val="3878957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1FF2EE99-D44F-4265-850E-1F99FA1941BF}" type="datetimeFigureOut">
              <a:rPr lang="zh-TW" altLang="en-US" smtClean="0"/>
              <a:t>2017/5/3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47EB3061-539D-471F-8331-AEEFB9A68E04}" type="slidenum">
              <a:rPr lang="zh-TW" altLang="en-US" smtClean="0"/>
              <a:t>‹#›</a:t>
            </a:fld>
            <a:endParaRPr lang="zh-TW" altLang="en-US"/>
          </a:p>
        </p:txBody>
      </p:sp>
    </p:spTree>
    <p:extLst>
      <p:ext uri="{BB962C8B-B14F-4D97-AF65-F5344CB8AC3E}">
        <p14:creationId xmlns:p14="http://schemas.microsoft.com/office/powerpoint/2010/main" val="1953558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1FF2EE99-D44F-4265-850E-1F99FA1941BF}" type="datetimeFigureOut">
              <a:rPr lang="zh-TW" altLang="en-US" smtClean="0"/>
              <a:t>2017/5/3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7EB3061-539D-471F-8331-AEEFB9A68E04}" type="slidenum">
              <a:rPr lang="zh-TW" altLang="en-US" smtClean="0"/>
              <a:t>‹#›</a:t>
            </a:fld>
            <a:endParaRPr lang="zh-TW" altLang="en-US"/>
          </a:p>
        </p:txBody>
      </p:sp>
    </p:spTree>
    <p:extLst>
      <p:ext uri="{BB962C8B-B14F-4D97-AF65-F5344CB8AC3E}">
        <p14:creationId xmlns:p14="http://schemas.microsoft.com/office/powerpoint/2010/main" val="100178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1FF2EE99-D44F-4265-850E-1F99FA1941BF}" type="datetimeFigureOut">
              <a:rPr lang="zh-TW" altLang="en-US" smtClean="0"/>
              <a:t>2017/5/3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7EB3061-539D-471F-8331-AEEFB9A68E04}" type="slidenum">
              <a:rPr lang="zh-TW" altLang="en-US" smtClean="0"/>
              <a:t>‹#›</a:t>
            </a:fld>
            <a:endParaRPr lang="zh-TW" altLang="en-US"/>
          </a:p>
        </p:txBody>
      </p:sp>
    </p:spTree>
    <p:extLst>
      <p:ext uri="{BB962C8B-B14F-4D97-AF65-F5344CB8AC3E}">
        <p14:creationId xmlns:p14="http://schemas.microsoft.com/office/powerpoint/2010/main" val="1943645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F2EE99-D44F-4265-850E-1F99FA1941BF}" type="datetimeFigureOut">
              <a:rPr lang="zh-TW" altLang="en-US" smtClean="0"/>
              <a:t>2017/5/3</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EB3061-539D-471F-8331-AEEFB9A68E04}" type="slidenum">
              <a:rPr lang="zh-TW" altLang="en-US" smtClean="0"/>
              <a:t>‹#›</a:t>
            </a:fld>
            <a:endParaRPr lang="zh-TW" altLang="en-US"/>
          </a:p>
        </p:txBody>
      </p:sp>
    </p:spTree>
    <p:extLst>
      <p:ext uri="{BB962C8B-B14F-4D97-AF65-F5344CB8AC3E}">
        <p14:creationId xmlns:p14="http://schemas.microsoft.com/office/powerpoint/2010/main" val="3636198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647092" y="1465263"/>
            <a:ext cx="9144000" cy="2387600"/>
          </a:xfrm>
        </p:spPr>
        <p:txBody>
          <a:bodyPr/>
          <a:lstStyle/>
          <a:p>
            <a:r>
              <a:rPr lang="zh-TW" altLang="en-US" smtClean="0"/>
              <a:t>雲端</a:t>
            </a:r>
            <a:r>
              <a:rPr lang="zh-TW" altLang="en-US" smtClean="0"/>
              <a:t>運算期中</a:t>
            </a:r>
            <a:r>
              <a:rPr lang="zh-TW" altLang="en-US" dirty="0" smtClean="0"/>
              <a:t>報告</a:t>
            </a:r>
            <a:r>
              <a:rPr lang="en-US" altLang="zh-TW" dirty="0" smtClean="0"/>
              <a:t/>
            </a:r>
            <a:br>
              <a:rPr lang="en-US" altLang="zh-TW" dirty="0" smtClean="0"/>
            </a:br>
            <a:r>
              <a:rPr lang="zh-TW" altLang="en-US" dirty="0" smtClean="0"/>
              <a:t>隨機梯度下降法</a:t>
            </a:r>
            <a:endParaRPr lang="zh-TW" altLang="en-US" dirty="0"/>
          </a:p>
        </p:txBody>
      </p:sp>
      <p:sp>
        <p:nvSpPr>
          <p:cNvPr id="3" name="副標題 2"/>
          <p:cNvSpPr>
            <a:spLocks noGrp="1"/>
          </p:cNvSpPr>
          <p:nvPr>
            <p:ph type="subTitle" idx="1"/>
          </p:nvPr>
        </p:nvSpPr>
        <p:spPr>
          <a:xfrm>
            <a:off x="4135316" y="4393346"/>
            <a:ext cx="7365023" cy="1655762"/>
          </a:xfrm>
        </p:spPr>
        <p:txBody>
          <a:bodyPr>
            <a:normAutofit/>
          </a:bodyPr>
          <a:lstStyle/>
          <a:p>
            <a:r>
              <a:rPr lang="en-US" altLang="zh-TW" sz="3200" dirty="0" smtClean="0"/>
              <a:t>0524808</a:t>
            </a:r>
            <a:r>
              <a:rPr lang="zh-TW" altLang="en-US" sz="3200" dirty="0" smtClean="0"/>
              <a:t> 巫佳倫</a:t>
            </a:r>
            <a:endParaRPr lang="zh-TW" altLang="en-US" sz="3200" dirty="0"/>
          </a:p>
        </p:txBody>
      </p:sp>
    </p:spTree>
    <p:extLst>
      <p:ext uri="{BB962C8B-B14F-4D97-AF65-F5344CB8AC3E}">
        <p14:creationId xmlns:p14="http://schemas.microsoft.com/office/powerpoint/2010/main" val="388488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隨機梯度下降</a:t>
            </a:r>
            <a:r>
              <a:rPr lang="zh-TW" altLang="en-US" dirty="0" smtClean="0"/>
              <a:t>法</a:t>
            </a:r>
            <a:r>
              <a:rPr lang="en-US" altLang="zh-TW" smtClean="0"/>
              <a:t>(SGD)</a:t>
            </a:r>
            <a:endParaRPr lang="zh-TW" altLang="en-US" dirty="0"/>
          </a:p>
        </p:txBody>
      </p:sp>
      <p:sp>
        <p:nvSpPr>
          <p:cNvPr id="3" name="內容版面配置區 2"/>
          <p:cNvSpPr>
            <a:spLocks noGrp="1"/>
          </p:cNvSpPr>
          <p:nvPr>
            <p:ph idx="1"/>
          </p:nvPr>
        </p:nvSpPr>
        <p:spPr>
          <a:xfrm>
            <a:off x="838200" y="1825625"/>
            <a:ext cx="10515600" cy="3010144"/>
          </a:xfrm>
        </p:spPr>
        <p:txBody>
          <a:bodyPr>
            <a:normAutofit/>
          </a:bodyPr>
          <a:lstStyle/>
          <a:p>
            <a:r>
              <a:rPr lang="zh-TW" altLang="en-US" sz="3200" smtClean="0"/>
              <a:t>批量梯度下降法更新每一個參數時，都需要所有的訓練樣本，所以訓練過程會隨著樣本數量的加大而變得異常的緩慢。</a:t>
            </a:r>
            <a:endParaRPr lang="en-US" altLang="zh-TW" sz="3200" smtClean="0"/>
          </a:p>
          <a:p>
            <a:r>
              <a:rPr lang="zh-TW" altLang="en-US" sz="3200" smtClean="0"/>
              <a:t>隨機梯度下降法是為了解決批量梯度下降法而提出。</a:t>
            </a:r>
            <a:endParaRPr lang="en-US" altLang="zh-TW" sz="3200" smtClean="0"/>
          </a:p>
          <a:p>
            <a:r>
              <a:rPr lang="zh-TW" altLang="en-US" sz="3200" smtClean="0"/>
              <a:t>隨機梯度下降方法試圖結合疊代方法與隨機性來找到最小值或最大值。</a:t>
            </a:r>
            <a:endParaRPr lang="en-US" altLang="zh-TW" sz="3200" smtClean="0"/>
          </a:p>
          <a:p>
            <a:endParaRPr lang="zh-TW" altLang="en-US" sz="3200" dirty="0"/>
          </a:p>
        </p:txBody>
      </p:sp>
      <p:sp>
        <p:nvSpPr>
          <p:cNvPr id="5" name="矩形 4"/>
          <p:cNvSpPr/>
          <p:nvPr/>
        </p:nvSpPr>
        <p:spPr>
          <a:xfrm>
            <a:off x="908538" y="4970706"/>
            <a:ext cx="11049000" cy="1077218"/>
          </a:xfrm>
          <a:prstGeom prst="rect">
            <a:avLst/>
          </a:prstGeom>
        </p:spPr>
        <p:txBody>
          <a:bodyPr wrap="square">
            <a:spAutoFit/>
          </a:bodyPr>
          <a:lstStyle/>
          <a:p>
            <a:r>
              <a:rPr lang="zh-TW" altLang="en-US" sz="3200" b="1" dirty="0"/>
              <a:t>優點：</a:t>
            </a:r>
            <a:r>
              <a:rPr lang="zh-TW" altLang="en-US" sz="3200" dirty="0"/>
              <a:t>訓練速度快；</a:t>
            </a:r>
          </a:p>
          <a:p>
            <a:r>
              <a:rPr lang="zh-TW" altLang="en-US" sz="3200" b="1" dirty="0"/>
              <a:t>缺點：</a:t>
            </a:r>
            <a:r>
              <a:rPr lang="zh-TW" altLang="en-US" sz="3200" dirty="0"/>
              <a:t>準確度下降，並不是全局最優；不易於並行實現。</a:t>
            </a:r>
          </a:p>
        </p:txBody>
      </p:sp>
    </p:spTree>
    <p:extLst>
      <p:ext uri="{BB962C8B-B14F-4D97-AF65-F5344CB8AC3E}">
        <p14:creationId xmlns:p14="http://schemas.microsoft.com/office/powerpoint/2010/main" val="16712054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03" y="3702124"/>
            <a:ext cx="11982994" cy="1463040"/>
          </a:xfrm>
          <a:prstGeom prst="rect">
            <a:avLst/>
          </a:prstGeom>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54863"/>
            <a:ext cx="12192000" cy="2347261"/>
          </a:xfrm>
          <a:prstGeom prst="rect">
            <a:avLst/>
          </a:prstGeom>
        </p:spPr>
      </p:pic>
      <p:sp>
        <p:nvSpPr>
          <p:cNvPr id="8" name="標題 1"/>
          <p:cNvSpPr>
            <a:spLocks noGrp="1"/>
          </p:cNvSpPr>
          <p:nvPr>
            <p:ph type="title"/>
          </p:nvPr>
        </p:nvSpPr>
        <p:spPr>
          <a:xfrm>
            <a:off x="1047206" y="208371"/>
            <a:ext cx="10515600" cy="1325563"/>
          </a:xfrm>
        </p:spPr>
        <p:txBody>
          <a:bodyPr>
            <a:normAutofit/>
          </a:bodyPr>
          <a:lstStyle/>
          <a:p>
            <a:r>
              <a:rPr lang="zh-TW" altLang="en-US" dirty="0" smtClean="0"/>
              <a:t>資料集</a:t>
            </a:r>
            <a:r>
              <a:rPr lang="en-US" altLang="zh-TW" dirty="0" smtClean="0"/>
              <a:t>:iris</a:t>
            </a:r>
            <a:endParaRPr lang="zh-TW" altLang="en-US" dirty="0"/>
          </a:p>
        </p:txBody>
      </p:sp>
      <p:pic>
        <p:nvPicPr>
          <p:cNvPr id="2" name="圖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5845" y="4216610"/>
            <a:ext cx="4458322" cy="1533739"/>
          </a:xfrm>
          <a:prstGeom prst="rect">
            <a:avLst/>
          </a:prstGeom>
        </p:spPr>
      </p:pic>
      <p:pic>
        <p:nvPicPr>
          <p:cNvPr id="4" name="圖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503" y="5165164"/>
            <a:ext cx="12192000" cy="1674437"/>
          </a:xfrm>
          <a:prstGeom prst="rect">
            <a:avLst/>
          </a:prstGeom>
        </p:spPr>
      </p:pic>
    </p:spTree>
    <p:extLst>
      <p:ext uri="{BB962C8B-B14F-4D97-AF65-F5344CB8AC3E}">
        <p14:creationId xmlns:p14="http://schemas.microsoft.com/office/powerpoint/2010/main" val="25799364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26" y="0"/>
            <a:ext cx="12093948" cy="6858000"/>
          </a:xfrm>
          <a:prstGeom prst="rect">
            <a:avLst/>
          </a:prstGeom>
        </p:spPr>
      </p:pic>
    </p:spTree>
    <p:extLst>
      <p:ext uri="{BB962C8B-B14F-4D97-AF65-F5344CB8AC3E}">
        <p14:creationId xmlns:p14="http://schemas.microsoft.com/office/powerpoint/2010/main" val="22917811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21173"/>
            <a:ext cx="12192000" cy="3180522"/>
          </a:xfrm>
          <a:prstGeom prst="rect">
            <a:avLst/>
          </a:prstGeom>
        </p:spPr>
      </p:pic>
      <p:sp>
        <p:nvSpPr>
          <p:cNvPr id="6" name="標題 1"/>
          <p:cNvSpPr>
            <a:spLocks noGrp="1"/>
          </p:cNvSpPr>
          <p:nvPr>
            <p:ph type="title"/>
          </p:nvPr>
        </p:nvSpPr>
        <p:spPr>
          <a:xfrm>
            <a:off x="838200" y="365125"/>
            <a:ext cx="10515600" cy="1325563"/>
          </a:xfrm>
        </p:spPr>
        <p:txBody>
          <a:bodyPr>
            <a:normAutofit/>
          </a:bodyPr>
          <a:lstStyle/>
          <a:p>
            <a:r>
              <a:rPr lang="en-US" altLang="zh-TW" dirty="0" smtClean="0"/>
              <a:t>F-1</a:t>
            </a:r>
            <a:r>
              <a:rPr lang="zh-TW" altLang="en-US" dirty="0" smtClean="0"/>
              <a:t>值</a:t>
            </a:r>
            <a:endParaRPr lang="zh-TW" altLang="en-US" dirty="0"/>
          </a:p>
        </p:txBody>
      </p:sp>
    </p:spTree>
    <p:extLst>
      <p:ext uri="{BB962C8B-B14F-4D97-AF65-F5344CB8AC3E}">
        <p14:creationId xmlns:p14="http://schemas.microsoft.com/office/powerpoint/2010/main" val="196793182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108</Words>
  <Application>Microsoft Office PowerPoint</Application>
  <PresentationFormat>寬螢幕</PresentationFormat>
  <Paragraphs>10</Paragraphs>
  <Slides>5</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5</vt:i4>
      </vt:variant>
    </vt:vector>
  </HeadingPairs>
  <TitlesOfParts>
    <vt:vector size="10" baseType="lpstr">
      <vt:lpstr>新細明體</vt:lpstr>
      <vt:lpstr>Arial</vt:lpstr>
      <vt:lpstr>Calibri</vt:lpstr>
      <vt:lpstr>Calibri Light</vt:lpstr>
      <vt:lpstr>Office 佈景主題</vt:lpstr>
      <vt:lpstr>雲端運算期中報告 隨機梯度下降法</vt:lpstr>
      <vt:lpstr>隨機梯度下降法(SGD)</vt:lpstr>
      <vt:lpstr>資料集:iris</vt:lpstr>
      <vt:lpstr>PowerPoint 簡報</vt:lpstr>
      <vt:lpstr>F-1值</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雲端運動期中報告 隨機梯度下降法</dc:title>
  <dc:creator>User</dc:creator>
  <cp:lastModifiedBy>User</cp:lastModifiedBy>
  <cp:revision>5</cp:revision>
  <dcterms:created xsi:type="dcterms:W3CDTF">2017-05-03T06:17:34Z</dcterms:created>
  <dcterms:modified xsi:type="dcterms:W3CDTF">2017-05-03T07:13:31Z</dcterms:modified>
</cp:coreProperties>
</file>