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8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52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369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24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28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0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4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6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2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3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1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cloud_computing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指導教授：黃文楨</a:t>
            </a:r>
            <a:endParaRPr lang="en-US" altLang="zh-TW" dirty="0" smtClean="0">
              <a:latin typeface="華康圓體 Std W8" panose="02000800000000000000" pitchFamily="50" charset="-120"/>
              <a:ea typeface="華康圓體 Std W8" panose="02000800000000000000" pitchFamily="50" charset="-120"/>
            </a:endParaRPr>
          </a:p>
          <a:p>
            <a:r>
              <a:rPr lang="zh-TW" altLang="en-US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學生：</a:t>
            </a:r>
            <a:r>
              <a:rPr lang="en-US" altLang="zh-TW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0524809</a:t>
            </a:r>
            <a:r>
              <a:rPr lang="zh-TW" altLang="en-US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 陳南岑</a:t>
            </a:r>
            <a:endParaRPr lang="zh-TW" altLang="en-US" dirty="0">
              <a:latin typeface="華康圓體 Std W8" panose="02000800000000000000" pitchFamily="50" charset="-120"/>
              <a:ea typeface="華康圓體 Std W8" panose="02000800000000000000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040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826" y="2682815"/>
            <a:ext cx="8580679" cy="32225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8905" y="2159595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Test_size</a:t>
            </a:r>
            <a:r>
              <a:rPr lang="en-US" altLang="zh-TW" sz="2800" dirty="0" smtClean="0"/>
              <a:t>=0.4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920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iris</a:t>
            </a:r>
            <a:r>
              <a:rPr lang="zh-TW" altLang="en-US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資料集</a:t>
            </a:r>
            <a:endParaRPr lang="zh-TW" altLang="en-US" dirty="0">
              <a:latin typeface="華康圓體 Std W8" panose="02000800000000000000" pitchFamily="50" charset="-120"/>
              <a:ea typeface="華康圓體 Std W8" panose="02000800000000000000" pitchFamily="50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05889"/>
              </p:ext>
            </p:extLst>
          </p:nvPr>
        </p:nvGraphicFramePr>
        <p:xfrm>
          <a:off x="819150" y="2222500"/>
          <a:ext cx="105537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/>
                <a:gridCol w="2110740"/>
                <a:gridCol w="2110740"/>
                <a:gridCol w="2110740"/>
                <a:gridCol w="2110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花萼長度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花萼寬度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花瓣長度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花瓣寬度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類別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5.1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3.5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1.4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0.2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setosa</a:t>
                      </a:r>
                      <a:endParaRPr lang="zh-TW" altLang="en-US" sz="2000" dirty="0" smtClean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7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3.2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4.5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1.5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versicolor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5.7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2.5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2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virginica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38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dirty="0"/>
          </a:p>
        </p:txBody>
      </p:sp>
      <p:pic>
        <p:nvPicPr>
          <p:cNvPr id="1026" name="Picture 2" descr="「高斯分布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75" y="2222500"/>
            <a:ext cx="5669850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711" y="2943422"/>
            <a:ext cx="6979014" cy="21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3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23" y="2981714"/>
            <a:ext cx="11311595" cy="18663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44264" y="2981714"/>
            <a:ext cx="4437734" cy="39121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51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30" y="3741763"/>
            <a:ext cx="12007970" cy="7265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79767" y="4012953"/>
            <a:ext cx="1794294" cy="39121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0" y="4675357"/>
            <a:ext cx="12007970" cy="6658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80408" y="4949951"/>
            <a:ext cx="1794294" cy="39121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83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b="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57" y="4597879"/>
            <a:ext cx="8734294" cy="15137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57" y="2274045"/>
            <a:ext cx="8351167" cy="194796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34953" y="3586039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solidFill>
                  <a:schemeClr val="bg1"/>
                </a:solidFill>
              </a:rPr>
              <a:t>Test_size</a:t>
            </a:r>
            <a:r>
              <a:rPr lang="en-US" altLang="zh-TW" sz="2800" dirty="0" smtClean="0">
                <a:solidFill>
                  <a:schemeClr val="bg1"/>
                </a:solidFill>
              </a:rPr>
              <a:t>=0.2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84740" y="5534002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solidFill>
                  <a:schemeClr val="bg1"/>
                </a:solidFill>
              </a:rPr>
              <a:t>Test_size</a:t>
            </a:r>
            <a:r>
              <a:rPr lang="en-US" altLang="zh-TW" sz="2800" dirty="0" smtClean="0">
                <a:solidFill>
                  <a:schemeClr val="bg1"/>
                </a:solidFill>
              </a:rPr>
              <a:t>=0.4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1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b="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804" y="4451230"/>
            <a:ext cx="9528299" cy="20605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04" y="1989374"/>
            <a:ext cx="9705514" cy="23011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34953" y="3586039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solidFill>
                  <a:schemeClr val="bg1"/>
                </a:solidFill>
              </a:rPr>
              <a:t>Test_size</a:t>
            </a:r>
            <a:r>
              <a:rPr lang="en-US" altLang="zh-TW" sz="2800" dirty="0" smtClean="0">
                <a:solidFill>
                  <a:schemeClr val="bg1"/>
                </a:solidFill>
              </a:rPr>
              <a:t>=0.2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34953" y="5705924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solidFill>
                  <a:schemeClr val="bg1"/>
                </a:solidFill>
              </a:rPr>
              <a:t>Test_size</a:t>
            </a:r>
            <a:r>
              <a:rPr lang="en-US" altLang="zh-TW" sz="2800" dirty="0" smtClean="0">
                <a:solidFill>
                  <a:schemeClr val="bg1"/>
                </a:solidFill>
              </a:rPr>
              <a:t>=0.4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b="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640923"/>
            <a:ext cx="9994231" cy="39685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8905" y="2159595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Test_size</a:t>
            </a:r>
            <a:r>
              <a:rPr lang="en-US" altLang="zh-TW" sz="2800" dirty="0" smtClean="0"/>
              <a:t>=0.2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566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102</TotalTime>
  <Words>52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華康圓體 Std W8</vt:lpstr>
      <vt:lpstr>新細明體</vt:lpstr>
      <vt:lpstr>Century Gothic</vt:lpstr>
      <vt:lpstr>Wingdings 2</vt:lpstr>
      <vt:lpstr>至理名言</vt:lpstr>
      <vt:lpstr>cloud_computing</vt:lpstr>
      <vt:lpstr>iris資料集</vt:lpstr>
      <vt:lpstr>GaussianProcessClassifier</vt:lpstr>
      <vt:lpstr>GaussianProcessClassifier</vt:lpstr>
      <vt:lpstr>GaussianProcessClassifier</vt:lpstr>
      <vt:lpstr>GaussianProcessClassifier</vt:lpstr>
      <vt:lpstr>GaussianProcessClassifier</vt:lpstr>
      <vt:lpstr>GaussianProcessClassifier</vt:lpstr>
      <vt:lpstr>GaussianProcessClassifier</vt:lpstr>
      <vt:lpstr>GaussianProcessClassifier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cloud_computing</dc:title>
  <dc:creator>user</dc:creator>
  <cp:lastModifiedBy>user</cp:lastModifiedBy>
  <cp:revision>13</cp:revision>
  <dcterms:created xsi:type="dcterms:W3CDTF">2017-04-28T03:44:13Z</dcterms:created>
  <dcterms:modified xsi:type="dcterms:W3CDTF">2017-05-03T06:59:55Z</dcterms:modified>
</cp:coreProperties>
</file>