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8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2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6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4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0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3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49FD398-C1A2-4289-8A57-36BCC1D9ADD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97C137-3619-4E55-981A-006FE9449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cloud_computing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指導教授：黃文楨</a:t>
            </a:r>
            <a:endParaRPr lang="en-US" altLang="zh-TW" dirty="0" smtClean="0">
              <a:latin typeface="華康圓體 Std W8" panose="02000800000000000000" pitchFamily="50" charset="-120"/>
              <a:ea typeface="華康圓體 Std W8" panose="02000800000000000000" pitchFamily="50" charset="-120"/>
            </a:endParaRPr>
          </a:p>
          <a:p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學生：</a:t>
            </a:r>
            <a:r>
              <a:rPr lang="en-US" altLang="zh-TW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0524809</a:t>
            </a:r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 陳南岑</a:t>
            </a:r>
            <a:endParaRPr lang="zh-TW" altLang="en-US" dirty="0">
              <a:latin typeface="華康圓體 Std W8" panose="02000800000000000000" pitchFamily="50" charset="-120"/>
              <a:ea typeface="華康圓體 Std W8" panose="02000800000000000000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0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iris</a:t>
            </a:r>
            <a:r>
              <a:rPr lang="zh-TW" altLang="en-US" dirty="0" smtClean="0">
                <a:latin typeface="華康圓體 Std W8" panose="02000800000000000000" pitchFamily="50" charset="-120"/>
                <a:ea typeface="華康圓體 Std W8" panose="02000800000000000000" pitchFamily="50" charset="-120"/>
              </a:rPr>
              <a:t>資料集</a:t>
            </a:r>
            <a:endParaRPr lang="zh-TW" altLang="en-US" dirty="0">
              <a:latin typeface="華康圓體 Std W8" panose="02000800000000000000" pitchFamily="50" charset="-120"/>
              <a:ea typeface="華康圓體 Std W8" panose="02000800000000000000" pitchFamily="50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05889"/>
              </p:ext>
            </p:extLst>
          </p:nvPr>
        </p:nvGraphicFramePr>
        <p:xfrm>
          <a:off x="819150" y="2222500"/>
          <a:ext cx="105537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  <a:gridCol w="2110740"/>
                <a:gridCol w="2110740"/>
                <a:gridCol w="2110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花萼長度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花萼寬度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花瓣長度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類別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5.1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1.4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0.2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setosa</a:t>
                      </a:r>
                      <a:endParaRPr lang="zh-TW" altLang="en-US" sz="2000" dirty="0" smtClean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7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3.2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4.5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versicolor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5.7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2.5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virginica</a:t>
                      </a:r>
                      <a:endParaRPr lang="zh-TW" altLang="en-US" sz="20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8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1026" name="Picture 2" descr="「高斯分布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5" y="2222500"/>
            <a:ext cx="566985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92" y="2261936"/>
            <a:ext cx="6979014" cy="2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23" y="2326106"/>
            <a:ext cx="12449123" cy="20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7"/>
            <a:ext cx="10676181" cy="2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1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195654"/>
            <a:ext cx="11160861" cy="26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5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GaussianProcessClassifier</a:t>
            </a:r>
            <a:endParaRPr lang="zh-TW" altLang="en-US" b="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6" y="2002569"/>
            <a:ext cx="9994231" cy="39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57</TotalTime>
  <Words>44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華康圓體 Std W8</vt:lpstr>
      <vt:lpstr>新細明體</vt:lpstr>
      <vt:lpstr>Century Gothic</vt:lpstr>
      <vt:lpstr>Wingdings 2</vt:lpstr>
      <vt:lpstr>至理名言</vt:lpstr>
      <vt:lpstr>cloud_computing</vt:lpstr>
      <vt:lpstr>iris資料集</vt:lpstr>
      <vt:lpstr>GaussianProcessClassifier</vt:lpstr>
      <vt:lpstr>GaussianProcessClassifier</vt:lpstr>
      <vt:lpstr>GaussianProcessClassifier</vt:lpstr>
      <vt:lpstr>GaussianProcessClassifier</vt:lpstr>
      <vt:lpstr>GaussianProcessClassifier</vt:lpstr>
      <vt:lpstr>GaussianProcessClassifier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6</cp:revision>
  <dcterms:created xsi:type="dcterms:W3CDTF">2017-04-28T03:44:13Z</dcterms:created>
  <dcterms:modified xsi:type="dcterms:W3CDTF">2017-05-03T06:13:11Z</dcterms:modified>
</cp:coreProperties>
</file>