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/>
              <a:t>指導</a:t>
            </a:r>
            <a:r>
              <a:rPr lang="zh-TW" altLang="en-US" sz="3000" dirty="0" smtClean="0"/>
              <a:t>教授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黃文楨</a:t>
            </a:r>
            <a:endParaRPr lang="en-US" altLang="zh-TW" sz="3000" dirty="0" smtClean="0"/>
          </a:p>
          <a:p>
            <a:r>
              <a:rPr lang="zh-TW" altLang="en-US" sz="3000" dirty="0"/>
              <a:t>學</a:t>
            </a:r>
            <a:r>
              <a:rPr lang="zh-TW" altLang="en-US" sz="3000" dirty="0" smtClean="0"/>
              <a:t>號</a:t>
            </a:r>
            <a:r>
              <a:rPr lang="en-US" altLang="zh-TW" sz="3000" dirty="0" smtClean="0"/>
              <a:t>:0524818</a:t>
            </a:r>
          </a:p>
          <a:p>
            <a:r>
              <a:rPr lang="zh-TW" altLang="en-US" sz="3000" dirty="0" smtClean="0"/>
              <a:t>學生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黃品芳</a:t>
            </a:r>
            <a:endParaRPr lang="zh-TW" altLang="en-US" sz="3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err="1" smtClean="0"/>
              <a:t>Cloud_Computing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957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Iris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1772"/>
              </p:ext>
            </p:extLst>
          </p:nvPr>
        </p:nvGraphicFramePr>
        <p:xfrm>
          <a:off x="323528" y="1916832"/>
          <a:ext cx="8424940" cy="1850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4988"/>
                <a:gridCol w="1684988"/>
                <a:gridCol w="1684988"/>
                <a:gridCol w="1684988"/>
                <a:gridCol w="1684988"/>
              </a:tblGrid>
              <a:tr h="936104"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Sepal_Length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Sepal_Width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Petal_Length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Petal_width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</a:p>
                    <a:p>
                      <a:pPr algn="ctr"/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花萼長度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花萼寬度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花瓣長度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花瓣寬度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4800" cy="1143000"/>
          </a:xfrm>
        </p:spPr>
        <p:txBody>
          <a:bodyPr/>
          <a:lstStyle/>
          <a:p>
            <a:pPr algn="ctr"/>
            <a:r>
              <a:rPr lang="en-US" altLang="zh-TW" sz="3200" dirty="0"/>
              <a:t>Bagging   Classifier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15672"/>
            <a:ext cx="4441676" cy="3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359" y="476672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Bagging   Classifier</a:t>
            </a:r>
            <a:endParaRPr lang="zh-TW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6" y="2151160"/>
            <a:ext cx="8558686" cy="147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2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/>
              <a:t>Bagging </a:t>
            </a:r>
            <a:r>
              <a:rPr lang="en-US" altLang="zh-TW" sz="3600" dirty="0" smtClean="0"/>
              <a:t>  Classifier</a:t>
            </a:r>
            <a:endParaRPr lang="zh-TW" altLang="en-US" sz="36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90936" cy="19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722" y="332656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/>
              <a:t>Bagging </a:t>
            </a:r>
            <a:r>
              <a:rPr lang="en-US" altLang="zh-TW" sz="3600" dirty="0" smtClean="0"/>
              <a:t>  Classifier</a:t>
            </a:r>
            <a:endParaRPr lang="zh-TW" alt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4" y="1772816"/>
            <a:ext cx="830739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1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7318</TotalTime>
  <Words>37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地平線</vt:lpstr>
      <vt:lpstr>Cloud_Computing</vt:lpstr>
      <vt:lpstr>Iris</vt:lpstr>
      <vt:lpstr>Bagging   Classifier</vt:lpstr>
      <vt:lpstr>Bagging   Classifier</vt:lpstr>
      <vt:lpstr>Bagging   Classifier</vt:lpstr>
      <vt:lpstr>Bagging   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Cloud_Computing</dc:title>
  <dc:creator>user</dc:creator>
  <cp:lastModifiedBy>user</cp:lastModifiedBy>
  <cp:revision>11</cp:revision>
  <dcterms:created xsi:type="dcterms:W3CDTF">2017-04-28T03:43:15Z</dcterms:created>
  <dcterms:modified xsi:type="dcterms:W3CDTF">2017-05-03T05:41:16Z</dcterms:modified>
</cp:coreProperties>
</file>