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A3F9C-AA72-45D6-8F3B-5F31CE9E1150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1304-29FB-4AD6-BDA3-BC75C90554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74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1304-29FB-4AD6-BDA3-BC75C905546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97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Autofit/>
          </a:bodyPr>
          <a:lstStyle/>
          <a:p>
            <a:r>
              <a:rPr lang="zh-TW" altLang="en-US" sz="3000" dirty="0"/>
              <a:t>指導</a:t>
            </a:r>
            <a:r>
              <a:rPr lang="zh-TW" altLang="en-US" sz="3000" dirty="0" smtClean="0"/>
              <a:t>教授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黃文楨</a:t>
            </a:r>
            <a:endParaRPr lang="en-US" altLang="zh-TW" sz="3000" dirty="0" smtClean="0"/>
          </a:p>
          <a:p>
            <a:r>
              <a:rPr lang="zh-TW" altLang="en-US" sz="3000" dirty="0"/>
              <a:t>學</a:t>
            </a:r>
            <a:r>
              <a:rPr lang="zh-TW" altLang="en-US" sz="3000" dirty="0" smtClean="0"/>
              <a:t>號</a:t>
            </a:r>
            <a:r>
              <a:rPr lang="en-US" altLang="zh-TW" sz="3000" dirty="0" smtClean="0"/>
              <a:t>:0524818</a:t>
            </a:r>
          </a:p>
          <a:p>
            <a:r>
              <a:rPr lang="zh-TW" altLang="en-US" sz="3000" dirty="0" smtClean="0"/>
              <a:t>學生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黃品芳</a:t>
            </a:r>
            <a:endParaRPr lang="zh-TW" altLang="en-US" sz="30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 err="1" smtClean="0"/>
              <a:t>Cloud_Computing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957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 smtClean="0"/>
              <a:t>Iris</a:t>
            </a:r>
            <a:endParaRPr lang="zh-TW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1772"/>
              </p:ext>
            </p:extLst>
          </p:nvPr>
        </p:nvGraphicFramePr>
        <p:xfrm>
          <a:off x="323528" y="1916832"/>
          <a:ext cx="8424940" cy="1850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4988"/>
                <a:gridCol w="1684988"/>
                <a:gridCol w="1684988"/>
                <a:gridCol w="1684988"/>
                <a:gridCol w="1684988"/>
              </a:tblGrid>
              <a:tr h="936104"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Sepal_Length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Sepal_Width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Petal_Length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Petal_width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</a:p>
                    <a:p>
                      <a:pPr algn="ctr"/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花萼長度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花萼寬度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花瓣長度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花瓣寬度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9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71600" y="1556792"/>
            <a:ext cx="7274768" cy="4402832"/>
          </a:xfrm>
        </p:spPr>
        <p:txBody>
          <a:bodyPr/>
          <a:lstStyle/>
          <a:p>
            <a:r>
              <a:rPr lang="zh-TW" altLang="en-US" sz="2200" dirty="0" smtClean="0">
                <a:solidFill>
                  <a:schemeClr val="tx1">
                    <a:lumMod val="50000"/>
                  </a:schemeClr>
                </a:solidFill>
              </a:rPr>
              <a:t>即為</a:t>
            </a:r>
            <a:r>
              <a:rPr lang="en-US" altLang="zh-TW" sz="2200" dirty="0" err="1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Boostrap</a:t>
            </a:r>
            <a:r>
              <a:rPr lang="en-US" altLang="zh-TW" sz="22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Aggregating</a:t>
            </a:r>
            <a:r>
              <a:rPr lang="zh-TW" altLang="en-US" sz="2200" dirty="0" smtClean="0">
                <a:solidFill>
                  <a:schemeClr val="tx1">
                    <a:lumMod val="50000"/>
                  </a:schemeClr>
                </a:solidFill>
              </a:rPr>
              <a:t>，是</a:t>
            </a:r>
            <a:r>
              <a:rPr lang="zh-TW" altLang="en-US" sz="2200" dirty="0">
                <a:solidFill>
                  <a:schemeClr val="tx1">
                    <a:lumMod val="50000"/>
                  </a:schemeClr>
                </a:solidFill>
              </a:rPr>
              <a:t>一種</a:t>
            </a:r>
            <a:r>
              <a:rPr lang="zh-TW" altLang="en-US" sz="2200" b="1" u="sng" dirty="0"/>
              <a:t>有放回</a:t>
            </a:r>
            <a:r>
              <a:rPr lang="zh-TW" altLang="en-US" sz="2200" dirty="0">
                <a:solidFill>
                  <a:schemeClr val="tx1">
                    <a:lumMod val="50000"/>
                  </a:schemeClr>
                </a:solidFill>
              </a:rPr>
              <a:t>的抽樣方法，其抽樣策略是簡單的</a:t>
            </a:r>
            <a:r>
              <a:rPr lang="zh-TW" altLang="en-US" sz="2200" b="1" u="sng" dirty="0"/>
              <a:t>隨機抽樣</a:t>
            </a:r>
            <a:r>
              <a:rPr lang="zh-TW" altLang="en-US" sz="22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TW" sz="22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2200" b="1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一</a:t>
            </a:r>
            <a:r>
              <a:rPr lang="en-US" altLang="zh-TW" sz="2200" b="1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 從中</a:t>
            </a:r>
            <a:r>
              <a:rPr lang="zh-TW" altLang="en-US" sz="2200" b="1" dirty="0">
                <a:solidFill>
                  <a:schemeClr val="tx1">
                    <a:lumMod val="50000"/>
                  </a:schemeClr>
                </a:solidFill>
              </a:rPr>
              <a:t>均勻、有放回地選出</a:t>
            </a:r>
            <a:r>
              <a:rPr lang="en-US" altLang="zh-TW" sz="2200" b="1" u="sng" dirty="0"/>
              <a:t>m</a:t>
            </a:r>
            <a:r>
              <a:rPr lang="zh-TW" altLang="en-US" sz="2200" b="1" u="sng" dirty="0"/>
              <a:t>個大小</a:t>
            </a:r>
            <a:r>
              <a:rPr lang="zh-TW" altLang="en-US" sz="2200" b="1" u="sng" dirty="0" smtClean="0"/>
              <a:t>的子集</a:t>
            </a:r>
            <a:endParaRPr lang="en-US" altLang="zh-TW" sz="2200" b="1" u="sng" dirty="0"/>
          </a:p>
          <a:p>
            <a:r>
              <a:rPr lang="en-US" altLang="zh-TW" sz="2200" b="1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二</a:t>
            </a:r>
            <a:r>
              <a:rPr lang="en-US" altLang="zh-TW" sz="2200" b="1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 新</a:t>
            </a:r>
            <a:r>
              <a:rPr lang="zh-TW" altLang="en-US" sz="2200" b="1" dirty="0">
                <a:solidFill>
                  <a:schemeClr val="tx1">
                    <a:lumMod val="50000"/>
                  </a:schemeClr>
                </a:solidFill>
              </a:rPr>
              <a:t>的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訓練</a:t>
            </a:r>
            <a:r>
              <a:rPr lang="zh-TW" altLang="en-US" sz="2200" b="1" dirty="0">
                <a:solidFill>
                  <a:schemeClr val="tx1">
                    <a:lumMod val="50000"/>
                  </a:schemeClr>
                </a:solidFill>
              </a:rPr>
              <a:t>集上使用</a:t>
            </a:r>
            <a:r>
              <a:rPr lang="zh-TW" altLang="en-US" sz="2200" b="1" u="sng" dirty="0" smtClean="0"/>
              <a:t>分類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，可</a:t>
            </a:r>
            <a:r>
              <a:rPr lang="zh-TW" altLang="en-US" sz="2200" b="1" dirty="0">
                <a:solidFill>
                  <a:schemeClr val="tx1">
                    <a:lumMod val="50000"/>
                  </a:schemeClr>
                </a:solidFill>
              </a:rPr>
              <a:t>得到</a:t>
            </a:r>
            <a:r>
              <a:rPr lang="en-US" altLang="zh-TW" sz="2200" b="1" dirty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zh-TW" altLang="en-US" sz="2200" b="1" dirty="0">
                <a:solidFill>
                  <a:schemeClr val="tx1">
                    <a:lumMod val="50000"/>
                  </a:schemeClr>
                </a:solidFill>
              </a:rPr>
              <a:t>個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模型</a:t>
            </a:r>
            <a:endParaRPr lang="en-US" altLang="zh-TW" sz="22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2200" b="1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三</a:t>
            </a:r>
            <a:r>
              <a:rPr lang="en-US" altLang="zh-TW" sz="2200" b="1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 通過取</a:t>
            </a:r>
            <a:r>
              <a:rPr lang="zh-TW" altLang="en-US" sz="2200" b="1" u="sng" dirty="0" smtClean="0"/>
              <a:t>平均值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zh-TW" altLang="en-US" sz="2200" b="1" u="sng" dirty="0"/>
              <a:t>取</a:t>
            </a:r>
            <a:r>
              <a:rPr lang="zh-TW" altLang="en-US" sz="2200" b="1" u="sng" dirty="0" smtClean="0"/>
              <a:t>多數票</a:t>
            </a:r>
            <a:r>
              <a:rPr lang="zh-TW" altLang="en-US" sz="2200" b="1" dirty="0">
                <a:solidFill>
                  <a:schemeClr val="tx1">
                    <a:lumMod val="50000"/>
                  </a:schemeClr>
                </a:solidFill>
              </a:rPr>
              <a:t>方法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zh-TW" altLang="en-US" sz="2200" b="1" dirty="0">
                <a:solidFill>
                  <a:schemeClr val="tx1">
                    <a:lumMod val="50000"/>
                  </a:schemeClr>
                </a:solidFill>
              </a:rPr>
              <a:t>即可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得到結果</a:t>
            </a:r>
            <a:endParaRPr lang="zh-TW" altLang="en-US" sz="22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dirty="0"/>
              <a:t>Bagging   </a:t>
            </a:r>
            <a:r>
              <a:rPr lang="en-US" altLang="zh-TW" sz="3200" dirty="0" smtClean="0"/>
              <a:t>Classifier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45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5359" y="476672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 smtClean="0"/>
              <a:t>Bagging   Classifier</a:t>
            </a:r>
            <a:endParaRPr lang="zh-TW" alt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40" y="4725144"/>
            <a:ext cx="855868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40" y="1844825"/>
            <a:ext cx="8558686" cy="108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40" y="3284984"/>
            <a:ext cx="8558686" cy="112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860032" y="6096688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Test size=0.2   score=1.0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692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dirty="0"/>
              <a:t>Bagging   Classifier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924800" cy="122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7992888" cy="126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615980" y="4797152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/>
              <a:t>Test size=0.3   score=0.97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405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/>
              <a:t>Bagging </a:t>
            </a:r>
            <a:r>
              <a:rPr lang="en-US" altLang="zh-TW" sz="3600" dirty="0" smtClean="0"/>
              <a:t>  Classifier</a:t>
            </a:r>
            <a:endParaRPr lang="zh-TW" altLang="en-US" sz="36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590936" cy="199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53246"/>
            <a:ext cx="8568952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798488" y="33256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test_ size = 0.2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04152" y="53949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test_ size = 0.3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9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3722" y="332656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/>
              <a:t>Bagging </a:t>
            </a:r>
            <a:r>
              <a:rPr lang="en-US" altLang="zh-TW" sz="3600" dirty="0" smtClean="0"/>
              <a:t>  Classifier</a:t>
            </a:r>
            <a:endParaRPr lang="zh-TW" alt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4" y="1556792"/>
            <a:ext cx="830739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3" y="3861048"/>
            <a:ext cx="8307397" cy="255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092280" y="312904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test_ size = 0.2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01376" y="57642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test_ size = 0.3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7431</TotalTime>
  <Words>133</Words>
  <Application>Microsoft Office PowerPoint</Application>
  <PresentationFormat>如螢幕大小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地平線</vt:lpstr>
      <vt:lpstr>Cloud_Computing</vt:lpstr>
      <vt:lpstr>Iris</vt:lpstr>
      <vt:lpstr>Bagging   Classifier </vt:lpstr>
      <vt:lpstr>Bagging   Classifier</vt:lpstr>
      <vt:lpstr>Bagging   Classifier</vt:lpstr>
      <vt:lpstr>Bagging   Classifier</vt:lpstr>
      <vt:lpstr>Bagging   Classifier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Cloud_Computing</dc:title>
  <dc:creator>user</dc:creator>
  <cp:lastModifiedBy>user</cp:lastModifiedBy>
  <cp:revision>19</cp:revision>
  <dcterms:created xsi:type="dcterms:W3CDTF">2017-04-28T03:43:15Z</dcterms:created>
  <dcterms:modified xsi:type="dcterms:W3CDTF">2017-05-03T07:57:48Z</dcterms:modified>
</cp:coreProperties>
</file>