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D904E61-DB40-4B0C-9CA1-E03D634C70EE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976C914-C035-4CAE-9611-83BC6FDBF47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3000" dirty="0"/>
              <a:t>指導</a:t>
            </a:r>
            <a:r>
              <a:rPr lang="zh-TW" altLang="en-US" sz="3000" dirty="0" smtClean="0"/>
              <a:t>教授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黃文楨</a:t>
            </a:r>
            <a:endParaRPr lang="en-US" altLang="zh-TW" sz="3000" dirty="0" smtClean="0"/>
          </a:p>
          <a:p>
            <a:r>
              <a:rPr lang="zh-TW" altLang="en-US" sz="3000" dirty="0"/>
              <a:t>學</a:t>
            </a:r>
            <a:r>
              <a:rPr lang="zh-TW" altLang="en-US" sz="3000" dirty="0" smtClean="0"/>
              <a:t>號</a:t>
            </a:r>
            <a:r>
              <a:rPr lang="en-US" altLang="zh-TW" sz="3000" dirty="0" smtClean="0"/>
              <a:t>:0524818</a:t>
            </a:r>
          </a:p>
          <a:p>
            <a:r>
              <a:rPr lang="zh-TW" altLang="en-US" sz="3000" dirty="0" smtClean="0"/>
              <a:t>學生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黃品芳</a:t>
            </a:r>
            <a:endParaRPr lang="zh-TW" altLang="en-US" sz="3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 err="1" smtClean="0"/>
              <a:t>Cloud_Computing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95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Iris</a:t>
            </a:r>
            <a:endParaRPr lang="zh-TW" altLang="en-US" sz="3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1772"/>
              </p:ext>
            </p:extLst>
          </p:nvPr>
        </p:nvGraphicFramePr>
        <p:xfrm>
          <a:off x="323528" y="1916832"/>
          <a:ext cx="8424940" cy="1850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4988"/>
                <a:gridCol w="1684988"/>
                <a:gridCol w="1684988"/>
                <a:gridCol w="1684988"/>
                <a:gridCol w="1684988"/>
              </a:tblGrid>
              <a:tr h="936104"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Petal_Length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Petal_width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Setosa</a:t>
                      </a:r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Versicolor</a:t>
                      </a:r>
                    </a:p>
                    <a:p>
                      <a:pPr algn="ctr"/>
                      <a:r>
                        <a:rPr kumimoji="0" lang="en-US" altLang="zh-TW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altLang="zh-TW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花瓣寬度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71600" y="1556792"/>
            <a:ext cx="7274768" cy="4402832"/>
          </a:xfrm>
        </p:spPr>
        <p:txBody>
          <a:bodyPr/>
          <a:lstStyle/>
          <a:p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即為</a:t>
            </a:r>
            <a:r>
              <a:rPr lang="en-US" altLang="zh-TW" sz="2200" dirty="0" err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r>
              <a:rPr lang="en-US" altLang="zh-TW" sz="22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Aggregating</a:t>
            </a:r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，是</a:t>
            </a:r>
            <a:r>
              <a:rPr lang="zh-TW" altLang="en-US" sz="2200" dirty="0">
                <a:solidFill>
                  <a:schemeClr val="tx1">
                    <a:lumMod val="50000"/>
                  </a:schemeClr>
                </a:solidFill>
              </a:rPr>
              <a:t>一種</a:t>
            </a:r>
            <a:r>
              <a:rPr lang="zh-TW" altLang="en-US" sz="2200" b="1" u="sng" dirty="0"/>
              <a:t>有放回</a:t>
            </a:r>
            <a:r>
              <a:rPr lang="zh-TW" altLang="en-US" sz="2200" dirty="0">
                <a:solidFill>
                  <a:schemeClr val="tx1">
                    <a:lumMod val="50000"/>
                  </a:schemeClr>
                </a:solidFill>
              </a:rPr>
              <a:t>的抽樣方法，其抽樣策略是簡單的</a:t>
            </a:r>
            <a:r>
              <a:rPr lang="zh-TW" altLang="en-US" sz="2200" b="1" u="sng" dirty="0"/>
              <a:t>隨機抽樣</a:t>
            </a:r>
            <a:r>
              <a:rPr lang="zh-TW" altLang="en-US" sz="220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TW" sz="22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一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從中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均勻、有放回地選出</a:t>
            </a:r>
            <a:r>
              <a:rPr lang="en-US" altLang="zh-TW" sz="2200" b="1" u="sng" dirty="0"/>
              <a:t>m</a:t>
            </a:r>
            <a:r>
              <a:rPr lang="zh-TW" altLang="en-US" sz="2200" b="1" u="sng" dirty="0"/>
              <a:t>個大小</a:t>
            </a:r>
            <a:r>
              <a:rPr lang="zh-TW" altLang="en-US" sz="2200" b="1" u="sng" dirty="0" smtClean="0"/>
              <a:t>的子集</a:t>
            </a:r>
            <a:endParaRPr lang="en-US" altLang="zh-TW" sz="2200" b="1" u="sng" dirty="0"/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二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新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的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訓練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集上使用</a:t>
            </a:r>
            <a:r>
              <a:rPr lang="zh-TW" altLang="en-US" sz="2200" b="1" u="sng" dirty="0" smtClean="0"/>
              <a:t>分類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，可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得到</a:t>
            </a:r>
            <a:r>
              <a:rPr lang="en-US" altLang="zh-TW" sz="2200" b="1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個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模型</a:t>
            </a:r>
            <a:endParaRPr lang="en-US" altLang="zh-TW" sz="2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三</a:t>
            </a:r>
            <a:r>
              <a:rPr lang="en-US" altLang="zh-TW" sz="2200" b="1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 通過取</a:t>
            </a:r>
            <a:r>
              <a:rPr lang="zh-TW" altLang="en-US" sz="2200" b="1" u="sng" dirty="0" smtClean="0"/>
              <a:t>平均值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lang="zh-TW" altLang="en-US" sz="2200" b="1" u="sng" dirty="0"/>
              <a:t>取</a:t>
            </a:r>
            <a:r>
              <a:rPr lang="zh-TW" altLang="en-US" sz="2200" b="1" u="sng" dirty="0" smtClean="0"/>
              <a:t>多數票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方法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TW" altLang="en-US" sz="2200" b="1" dirty="0">
                <a:solidFill>
                  <a:schemeClr val="tx1">
                    <a:lumMod val="50000"/>
                  </a:schemeClr>
                </a:solidFill>
              </a:rPr>
              <a:t>即可</a:t>
            </a:r>
            <a:r>
              <a:rPr lang="zh-TW" altLang="en-US" sz="2200" b="1" dirty="0" smtClean="0">
                <a:solidFill>
                  <a:schemeClr val="tx1">
                    <a:lumMod val="50000"/>
                  </a:schemeClr>
                </a:solidFill>
              </a:rPr>
              <a:t>得到結果</a:t>
            </a:r>
            <a:endParaRPr lang="zh-TW" alt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dirty="0"/>
              <a:t>Bagging   </a:t>
            </a:r>
            <a:r>
              <a:rPr lang="en-US" altLang="zh-TW" sz="3200" dirty="0" smtClean="0"/>
              <a:t>Classifier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55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359" y="476672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Bagging   Classifier</a:t>
            </a:r>
            <a:endParaRPr lang="zh-TW" alt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4725144"/>
            <a:ext cx="855868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1844825"/>
            <a:ext cx="8558686" cy="10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0" y="3284984"/>
            <a:ext cx="8558686" cy="112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590936" cy="1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3722" y="332656"/>
            <a:ext cx="7924800" cy="1143000"/>
          </a:xfrm>
        </p:spPr>
        <p:txBody>
          <a:bodyPr/>
          <a:lstStyle/>
          <a:p>
            <a:pPr algn="ctr"/>
            <a:r>
              <a:rPr lang="en-US" altLang="zh-TW" sz="3600" dirty="0"/>
              <a:t>Bagging </a:t>
            </a:r>
            <a:r>
              <a:rPr lang="en-US" altLang="zh-TW" sz="3600" dirty="0" smtClean="0"/>
              <a:t>  Classifier</a:t>
            </a:r>
            <a:endParaRPr lang="zh-TW" alt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4" y="1772816"/>
            <a:ext cx="830739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7349</TotalTime>
  <Words>104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地平線</vt:lpstr>
      <vt:lpstr>Cloud_Computing</vt:lpstr>
      <vt:lpstr>Iris</vt:lpstr>
      <vt:lpstr>Bagging   Classifier </vt:lpstr>
      <vt:lpstr>Bagging   Classifier</vt:lpstr>
      <vt:lpstr>Bagging   Classifier</vt:lpstr>
      <vt:lpstr>Bagging  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Cloud_Computing</dc:title>
  <dc:creator>user</dc:creator>
  <cp:lastModifiedBy>user</cp:lastModifiedBy>
  <cp:revision>15</cp:revision>
  <dcterms:created xsi:type="dcterms:W3CDTF">2017-04-28T03:43:15Z</dcterms:created>
  <dcterms:modified xsi:type="dcterms:W3CDTF">2017-05-03T06:35:29Z</dcterms:modified>
</cp:coreProperties>
</file>