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D52E-5080-43F8-971C-304E84F1640C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12C1-E562-4AD3-873D-D9CB47F844D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172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D52E-5080-43F8-971C-304E84F1640C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12C1-E562-4AD3-873D-D9CB47F844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7910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D52E-5080-43F8-971C-304E84F1640C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12C1-E562-4AD3-873D-D9CB47F844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006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D52E-5080-43F8-971C-304E84F1640C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12C1-E562-4AD3-873D-D9CB47F844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350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D52E-5080-43F8-971C-304E84F1640C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12C1-E562-4AD3-873D-D9CB47F844D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19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D52E-5080-43F8-971C-304E84F1640C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12C1-E562-4AD3-873D-D9CB47F844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066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D52E-5080-43F8-971C-304E84F1640C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12C1-E562-4AD3-873D-D9CB47F844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130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D52E-5080-43F8-971C-304E84F1640C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12C1-E562-4AD3-873D-D9CB47F844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427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D52E-5080-43F8-971C-304E84F1640C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12C1-E562-4AD3-873D-D9CB47F844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64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7E8D52E-5080-43F8-971C-304E84F1640C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DF12C1-E562-4AD3-873D-D9CB47F844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0007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D52E-5080-43F8-971C-304E84F1640C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12C1-E562-4AD3-873D-D9CB47F844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431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7E8D52E-5080-43F8-971C-304E84F1640C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EDF12C1-E562-4AD3-873D-D9CB47F844D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147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雲端運算期中報告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0524819 </a:t>
            </a:r>
            <a:r>
              <a:rPr lang="zh-TW" altLang="en-US" dirty="0" smtClean="0"/>
              <a:t>林旻毅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438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隨機森林樹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Randomforest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在機器學習中，隨機森林是一個包含多個決策樹的分類器，並且其輸出的類別是由個別樹輸出的類別的眾數而定。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60" y="2915874"/>
            <a:ext cx="4734467" cy="199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51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77" y="165326"/>
            <a:ext cx="12093039" cy="645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72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16" y="847452"/>
            <a:ext cx="11712168" cy="454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3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謝謝大家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217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304</TotalTime>
  <Words>51</Words>
  <Application>Microsoft Office PowerPoint</Application>
  <PresentationFormat>寬螢幕</PresentationFormat>
  <Paragraphs>5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新細明體</vt:lpstr>
      <vt:lpstr>Calibri</vt:lpstr>
      <vt:lpstr>Calibri Light</vt:lpstr>
      <vt:lpstr>回顧</vt:lpstr>
      <vt:lpstr>雲端運算期中報告</vt:lpstr>
      <vt:lpstr>隨機森林樹(Randomforest)</vt:lpstr>
      <vt:lpstr>PowerPoint 簡報</vt:lpstr>
      <vt:lpstr>PowerPoint 簡報</vt:lpstr>
      <vt:lpstr>謝謝大家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雲端運算期中報告</dc:title>
  <dc:creator>Lin MinYi</dc:creator>
  <cp:lastModifiedBy>Lin MinYi</cp:lastModifiedBy>
  <cp:revision>4</cp:revision>
  <dcterms:created xsi:type="dcterms:W3CDTF">2017-05-02T05:46:59Z</dcterms:created>
  <dcterms:modified xsi:type="dcterms:W3CDTF">2017-05-03T05:18:22Z</dcterms:modified>
</cp:coreProperties>
</file>