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6D07-5651-4615-9AFE-13654075216D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45A3-27B4-461D-82F2-7BD0928897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89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6D07-5651-4615-9AFE-13654075216D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45A3-27B4-461D-82F2-7BD0928897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48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6D07-5651-4615-9AFE-13654075216D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45A3-27B4-461D-82F2-7BD0928897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22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6D07-5651-4615-9AFE-13654075216D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45A3-27B4-461D-82F2-7BD0928897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88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6D07-5651-4615-9AFE-13654075216D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45A3-27B4-461D-82F2-7BD0928897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59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6D07-5651-4615-9AFE-13654075216D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45A3-27B4-461D-82F2-7BD0928897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77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6D07-5651-4615-9AFE-13654075216D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45A3-27B4-461D-82F2-7BD0928897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55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6D07-5651-4615-9AFE-13654075216D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45A3-27B4-461D-82F2-7BD0928897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17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6D07-5651-4615-9AFE-13654075216D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45A3-27B4-461D-82F2-7BD0928897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65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6D07-5651-4615-9AFE-13654075216D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45A3-27B4-461D-82F2-7BD0928897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51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6D07-5651-4615-9AFE-13654075216D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45A3-27B4-461D-82F2-7BD0928897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03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36D07-5651-4615-9AFE-13654075216D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445A3-27B4-461D-82F2-7BD0928897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74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750749"/>
            <a:ext cx="9144000" cy="1223963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雲端運算期中報告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217444"/>
            <a:ext cx="9144000" cy="42047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0524828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李建毅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243" y="1436663"/>
            <a:ext cx="2952750" cy="4953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102580" y="143666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雲端運算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243" y="1436663"/>
            <a:ext cx="2952750" cy="4953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141340"/>
            <a:ext cx="10515600" cy="4237327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AdaBoost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是一種機器學習方法。適應於前一個分類器分錯的樣本會被用來訓練下一個分類器，這個方法相對於大多數其它學習算法而言，不會很容易出現過擬合現象。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AdaBoost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是一種疊代算法，在每一輪中加入一個新的弱分類器，直到達到某個預定的足夠小的錯誤率。每一個訓練樣本都被賦予一個權重，表明它被某個分類器選入訓練集的機率。如果某個樣本點已經被準確地分類，那麼在構造下一個訓練集中，它被選中的機率就被降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9365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102580" y="1436663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AdaBoost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735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6777"/>
            <a:ext cx="10515600" cy="414085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9365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2243" y="1436663"/>
            <a:ext cx="2952750" cy="4953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102580" y="143666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214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9365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243" y="1436663"/>
            <a:ext cx="2952750" cy="4953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102580" y="143666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2656727"/>
            <a:ext cx="10515600" cy="268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6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9365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243" y="1436663"/>
            <a:ext cx="2952750" cy="4953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102580" y="143666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2348169"/>
            <a:ext cx="10515600" cy="330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7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3182385"/>
            <a:ext cx="9144000" cy="1223963"/>
          </a:xfrm>
        </p:spPr>
        <p:txBody>
          <a:bodyPr>
            <a:normAutofit fontScale="90000"/>
          </a:bodyPr>
          <a:lstStyle/>
          <a:p>
            <a:r>
              <a:rPr lang="en-US" altLang="zh-TW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THANKS FOR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WATCHING~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85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149</Words>
  <Application>Microsoft Office PowerPoint</Application>
  <PresentationFormat>寬螢幕</PresentationFormat>
  <Paragraphs>10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Office 佈景主題</vt:lpstr>
      <vt:lpstr>雲端運算期中報告</vt:lpstr>
      <vt:lpstr>PowerPoint 簡報</vt:lpstr>
      <vt:lpstr>PowerPoint 簡報</vt:lpstr>
      <vt:lpstr>PowerPoint 簡報</vt:lpstr>
      <vt:lpstr>PowerPoint 簡報</vt:lpstr>
      <vt:lpstr>THANKS FOR WATCHING~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雲端運算期中報告</dc:title>
  <dc:creator>p0987285351@gmail.com</dc:creator>
  <cp:lastModifiedBy>p0987285351@gmail.com</cp:lastModifiedBy>
  <cp:revision>6</cp:revision>
  <dcterms:created xsi:type="dcterms:W3CDTF">2017-05-02T07:33:06Z</dcterms:created>
  <dcterms:modified xsi:type="dcterms:W3CDTF">2017-05-02T08:29:12Z</dcterms:modified>
</cp:coreProperties>
</file>