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256" r:id="rId5"/>
    <p:sldId id="258" r:id="rId6"/>
    <p:sldId id="257" r:id="rId7"/>
    <p:sldId id="259" r:id="rId8"/>
    <p:sldId id="263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488" autoAdjust="0"/>
  </p:normalViewPr>
  <p:slideViewPr>
    <p:cSldViewPr snapToGrid="0" snapToObjects="1">
      <p:cViewPr varScale="1">
        <p:scale>
          <a:sx n="96" d="100"/>
          <a:sy n="96" d="100"/>
        </p:scale>
        <p:origin x="12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r>
              <a:rPr lang="en-US" altLang="zh-TW" dirty="0" smtClean="0"/>
              <a:t>DSM(Delta 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r>
              <a:rPr lang="en-US" dirty="0" err="1" smtClean="0"/>
              <a:t>Vivado</a:t>
            </a:r>
            <a:r>
              <a:rPr lang="zh-TW" altLang="en-US" dirty="0" smtClean="0"/>
              <a:t>、</a:t>
            </a:r>
            <a:r>
              <a:rPr lang="en-US" dirty="0" smtClean="0"/>
              <a:t>FPGA</a:t>
            </a:r>
            <a:r>
              <a:rPr lang="zh-TW" altLang="en-US" dirty="0" smtClean="0"/>
              <a:t>板、</a:t>
            </a:r>
            <a:r>
              <a:rPr lang="en-US" altLang="zh-TW" dirty="0" smtClean="0"/>
              <a:t>EDA-Cloud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70583"/>
            <a:ext cx="8808473" cy="412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8" y="1177943"/>
            <a:ext cx="8791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做系統流程圖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sharepoint/v3/field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5095</TotalTime>
  <Words>387</Words>
  <Application>Microsoft Office PowerPoint</Application>
  <PresentationFormat>如螢幕大小 (4:3)</PresentationFormat>
  <Paragraphs>57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Garamond</vt:lpstr>
      <vt:lpstr>Trebuchet MS</vt:lpstr>
      <vt:lpstr>Office Theme</vt:lpstr>
      <vt:lpstr>全數位鎖相迴路動態頻率研究</vt:lpstr>
      <vt:lpstr>Motivation and Challenge</vt:lpstr>
      <vt:lpstr>Project Goal</vt:lpstr>
      <vt:lpstr>System Architecture</vt:lpstr>
      <vt:lpstr>Project Planning</vt:lpstr>
      <vt:lpstr>Resource Required</vt:lpstr>
      <vt:lpstr>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321</cp:lastModifiedBy>
  <cp:revision>112</cp:revision>
  <dcterms:created xsi:type="dcterms:W3CDTF">2010-04-12T23:12:02Z</dcterms:created>
  <dcterms:modified xsi:type="dcterms:W3CDTF">2018-05-01T11:34:23Z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