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67" r:id="rId4"/>
  </p:sldMasterIdLst>
  <p:notesMasterIdLst>
    <p:notesMasterId r:id="rId16"/>
  </p:notesMasterIdLst>
  <p:sldIdLst>
    <p:sldId id="256" r:id="rId5"/>
    <p:sldId id="258" r:id="rId6"/>
    <p:sldId id="257" r:id="rId7"/>
    <p:sldId id="259" r:id="rId8"/>
    <p:sldId id="266" r:id="rId9"/>
    <p:sldId id="267" r:id="rId10"/>
    <p:sldId id="263" r:id="rId11"/>
    <p:sldId id="264" r:id="rId12"/>
    <p:sldId id="261" r:id="rId13"/>
    <p:sldId id="262" r:id="rId14"/>
    <p:sldId id="265"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69" autoAdjust="0"/>
    <p:restoredTop sz="82488" autoAdjust="0"/>
  </p:normalViewPr>
  <p:slideViewPr>
    <p:cSldViewPr snapToGrid="0" snapToObjects="1">
      <p:cViewPr varScale="1">
        <p:scale>
          <a:sx n="96" d="100"/>
          <a:sy n="96" d="100"/>
        </p:scale>
        <p:origin x="1788" y="72"/>
      </p:cViewPr>
      <p:guideLst>
        <p:guide orient="horz" pos="2160"/>
        <p:guide pos="2880"/>
      </p:guideLst>
    </p:cSldViewPr>
  </p:slideViewPr>
  <p:outlineViewPr>
    <p:cViewPr>
      <p:scale>
        <a:sx n="33" d="100"/>
        <a:sy n="33" d="100"/>
      </p:scale>
      <p:origin x="0" y="2920"/>
    </p:cViewPr>
  </p:outlineViewPr>
  <p:notesTextViewPr>
    <p:cViewPr>
      <p:scale>
        <a:sx n="100" d="100"/>
        <a:sy n="100" d="100"/>
      </p:scale>
      <p:origin x="0" y="0"/>
    </p:cViewPr>
  </p:notesTextViewPr>
  <p:sorterViewPr>
    <p:cViewPr>
      <p:scale>
        <a:sx n="149" d="100"/>
        <a:sy n="14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C96CCE-68B5-9B4D-B8A4-9D885A674F26}" type="datetimeFigureOut">
              <a:rPr lang="en-US" smtClean="0"/>
              <a:pPr/>
              <a:t>6/26/2018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62E17B-74C6-844B-874E-AD2BA74226A5}" type="slidenum">
              <a:rPr lang="en-US" smtClean="0"/>
              <a:pPr/>
              <a:t>‹#›</a:t>
            </a:fld>
            <a:endParaRPr lang="en-US"/>
          </a:p>
        </p:txBody>
      </p:sp>
    </p:spTree>
    <p:extLst>
      <p:ext uri="{BB962C8B-B14F-4D97-AF65-F5344CB8AC3E}">
        <p14:creationId xmlns:p14="http://schemas.microsoft.com/office/powerpoint/2010/main" val="98654075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Motivation</a:t>
            </a:r>
            <a:r>
              <a:rPr lang="en-US" baseline="0" dirty="0" smtClean="0"/>
              <a:t> </a:t>
            </a:r>
            <a:r>
              <a:rPr lang="zh-TW" altLang="en-US" baseline="0" dirty="0" smtClean="0"/>
              <a:t>是</a:t>
            </a:r>
            <a:r>
              <a:rPr lang="en-US" altLang="zh-TW" baseline="0" dirty="0" smtClean="0"/>
              <a:t> </a:t>
            </a:r>
            <a:r>
              <a:rPr lang="zh-TW" altLang="en-US" baseline="0" dirty="0" smtClean="0"/>
              <a:t>為什麼要做這題目？</a:t>
            </a:r>
            <a:endParaRPr lang="en-US" altLang="zh-TW" baseline="0" dirty="0" smtClean="0"/>
          </a:p>
          <a:p>
            <a:r>
              <a:rPr lang="en-US" dirty="0" smtClean="0"/>
              <a:t>Challenge</a:t>
            </a:r>
            <a:r>
              <a:rPr lang="en-US" baseline="0" dirty="0" smtClean="0"/>
              <a:t> human acting </a:t>
            </a:r>
            <a:r>
              <a:rPr lang="zh-TW" altLang="en-US" baseline="0" dirty="0" smtClean="0"/>
              <a:t>如何難</a:t>
            </a:r>
            <a:endParaRPr lang="en-US" altLang="zh-TW" baseline="0" dirty="0" smtClean="0"/>
          </a:p>
          <a:p>
            <a:r>
              <a:rPr lang="zh-TW" altLang="en-US" dirty="0" smtClean="0"/>
              <a:t>目前電子領域的發展非常的快速，所以電子產品未來會功能更強大、低功耗、面積小、速度快。</a:t>
            </a:r>
            <a:endParaRPr lang="en-US" altLang="zh-TW" dirty="0" smtClean="0"/>
          </a:p>
          <a:p>
            <a:r>
              <a:rPr lang="zh-TW" altLang="en-US" dirty="0" smtClean="0"/>
              <a:t>因為越來越先進使得晶片複雜度提升，訊號的時脈頻率也跟隨著電路的速度而不段提升，所以晶片內部系統地同步對於訊號品質很重要</a:t>
            </a:r>
            <a:endParaRPr lang="en-US" dirty="0"/>
          </a:p>
        </p:txBody>
      </p:sp>
      <p:sp>
        <p:nvSpPr>
          <p:cNvPr id="4" name="Slide Number Placeholder 3"/>
          <p:cNvSpPr>
            <a:spLocks noGrp="1"/>
          </p:cNvSpPr>
          <p:nvPr>
            <p:ph type="sldNum" sz="quarter" idx="10"/>
          </p:nvPr>
        </p:nvSpPr>
        <p:spPr/>
        <p:txBody>
          <a:bodyPr/>
          <a:lstStyle/>
          <a:p>
            <a:fld id="{8662E17B-74C6-844B-874E-AD2BA74226A5}" type="slidenum">
              <a:rPr lang="en-US" smtClean="0"/>
              <a:pPr/>
              <a:t>2</a:t>
            </a:fld>
            <a:endParaRPr lang="en-US"/>
          </a:p>
        </p:txBody>
      </p:sp>
    </p:spTree>
    <p:extLst>
      <p:ext uri="{BB962C8B-B14F-4D97-AF65-F5344CB8AC3E}">
        <p14:creationId xmlns:p14="http://schemas.microsoft.com/office/powerpoint/2010/main" val="506782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662E17B-74C6-844B-874E-AD2BA74226A5}" type="slidenum">
              <a:rPr lang="en-US" smtClean="0"/>
              <a:pPr/>
              <a:t>3</a:t>
            </a:fld>
            <a:endParaRPr lang="en-US"/>
          </a:p>
        </p:txBody>
      </p:sp>
    </p:spTree>
    <p:extLst>
      <p:ext uri="{BB962C8B-B14F-4D97-AF65-F5344CB8AC3E}">
        <p14:creationId xmlns:p14="http://schemas.microsoft.com/office/powerpoint/2010/main" val="99018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輸入參考頻率，看輸入輸出的頻率相位有沒有相同，再透過控制單元做調整。</a:t>
            </a:r>
            <a:endParaRPr lang="en-US" altLang="zh-TW" dirty="0" smtClean="0"/>
          </a:p>
          <a:p>
            <a:r>
              <a:rPr lang="zh-TW" altLang="en-US" dirty="0" smtClean="0"/>
              <a:t>除頻器裡面有兩個除</a:t>
            </a:r>
            <a:r>
              <a:rPr lang="en-US" altLang="zh-TW" dirty="0" smtClean="0"/>
              <a:t>2</a:t>
            </a:r>
            <a:r>
              <a:rPr lang="zh-TW" altLang="en-US" dirty="0" smtClean="0"/>
              <a:t>    所以總共是除</a:t>
            </a:r>
            <a:r>
              <a:rPr lang="en-US" altLang="zh-TW" dirty="0" smtClean="0"/>
              <a:t>4</a:t>
            </a:r>
            <a:r>
              <a:rPr lang="zh-TW" altLang="en-US" dirty="0" smtClean="0"/>
              <a:t>   可以很精準的做除頻</a:t>
            </a:r>
            <a:endParaRPr lang="zh-TW" altLang="en-US" dirty="0"/>
          </a:p>
        </p:txBody>
      </p:sp>
      <p:sp>
        <p:nvSpPr>
          <p:cNvPr id="4" name="投影片編號版面配置區 3"/>
          <p:cNvSpPr>
            <a:spLocks noGrp="1"/>
          </p:cNvSpPr>
          <p:nvPr>
            <p:ph type="sldNum" sz="quarter" idx="10"/>
          </p:nvPr>
        </p:nvSpPr>
        <p:spPr/>
        <p:txBody>
          <a:bodyPr/>
          <a:lstStyle/>
          <a:p>
            <a:fld id="{8662E17B-74C6-844B-874E-AD2BA74226A5}" type="slidenum">
              <a:rPr lang="en-US" smtClean="0"/>
              <a:pPr/>
              <a:t>4</a:t>
            </a:fld>
            <a:endParaRPr lang="en-US"/>
          </a:p>
        </p:txBody>
      </p:sp>
    </p:spTree>
    <p:extLst>
      <p:ext uri="{BB962C8B-B14F-4D97-AF65-F5344CB8AC3E}">
        <p14:creationId xmlns:p14="http://schemas.microsoft.com/office/powerpoint/2010/main" val="17600744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62E17B-74C6-844B-874E-AD2BA74226A5}" type="slidenum">
              <a:rPr lang="en-US" smtClean="0"/>
              <a:pPr/>
              <a:t>5</a:t>
            </a:fld>
            <a:endParaRPr lang="en-US"/>
          </a:p>
        </p:txBody>
      </p:sp>
    </p:spTree>
    <p:extLst>
      <p:ext uri="{BB962C8B-B14F-4D97-AF65-F5344CB8AC3E}">
        <p14:creationId xmlns:p14="http://schemas.microsoft.com/office/powerpoint/2010/main" val="646873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62E17B-74C6-844B-874E-AD2BA74226A5}" type="slidenum">
              <a:rPr lang="en-US" smtClean="0"/>
              <a:pPr/>
              <a:t>6</a:t>
            </a:fld>
            <a:endParaRPr lang="en-US"/>
          </a:p>
        </p:txBody>
      </p:sp>
    </p:spTree>
    <p:extLst>
      <p:ext uri="{BB962C8B-B14F-4D97-AF65-F5344CB8AC3E}">
        <p14:creationId xmlns:p14="http://schemas.microsoft.com/office/powerpoint/2010/main" val="6323724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DSM(Delta Sigma Modulator) . LFSR(Linear Feedback Shift Register) </a:t>
            </a:r>
            <a:r>
              <a:rPr lang="zh-TW" altLang="en-US" dirty="0" smtClean="0"/>
              <a:t>這兩個部份是</a:t>
            </a:r>
            <a:r>
              <a:rPr lang="en-US" altLang="zh-TW" dirty="0" smtClean="0"/>
              <a:t>DCO(</a:t>
            </a:r>
            <a:r>
              <a:rPr lang="zh-TW" altLang="en-US" dirty="0" smtClean="0"/>
              <a:t>數位控震盪器</a:t>
            </a:r>
            <a:r>
              <a:rPr lang="en-US" altLang="zh-TW" dirty="0" smtClean="0"/>
              <a:t>)</a:t>
            </a:r>
            <a:r>
              <a:rPr lang="zh-TW" altLang="en-US" dirty="0" smtClean="0"/>
              <a:t>中的部分，傳統的</a:t>
            </a:r>
            <a:r>
              <a:rPr lang="en-US" altLang="zh-TW" dirty="0" smtClean="0"/>
              <a:t>DCO</a:t>
            </a:r>
            <a:r>
              <a:rPr lang="zh-TW" altLang="en-US" dirty="0" smtClean="0"/>
              <a:t>只能用</a:t>
            </a:r>
            <a:r>
              <a:rPr lang="en-US" altLang="zh-TW" dirty="0" smtClean="0"/>
              <a:t>0</a:t>
            </a:r>
            <a:r>
              <a:rPr lang="zh-TW" altLang="en-US" dirty="0" smtClean="0"/>
              <a:t>或</a:t>
            </a:r>
            <a:r>
              <a:rPr lang="en-US" altLang="zh-TW" dirty="0" smtClean="0"/>
              <a:t>1</a:t>
            </a:r>
            <a:r>
              <a:rPr lang="zh-TW" altLang="en-US" dirty="0" smtClean="0"/>
              <a:t>來控制，</a:t>
            </a:r>
            <a:r>
              <a:rPr lang="en-US" altLang="zh-TW" dirty="0" smtClean="0"/>
              <a:t>DCO</a:t>
            </a:r>
            <a:r>
              <a:rPr lang="zh-TW" altLang="en-US" dirty="0" smtClean="0"/>
              <a:t>結合</a:t>
            </a:r>
            <a:r>
              <a:rPr lang="en-US" altLang="zh-TW" dirty="0" smtClean="0"/>
              <a:t>DSM</a:t>
            </a:r>
            <a:r>
              <a:rPr lang="zh-TW" altLang="en-US" dirty="0" smtClean="0"/>
              <a:t>和</a:t>
            </a:r>
            <a:r>
              <a:rPr lang="en-US" altLang="zh-TW" dirty="0" smtClean="0"/>
              <a:t>LFSR</a:t>
            </a:r>
            <a:r>
              <a:rPr lang="zh-TW" altLang="en-US" dirty="0" smtClean="0"/>
              <a:t>可以以具有分數的訊號做調變控制。</a:t>
            </a:r>
            <a:endParaRPr lang="zh-TW" altLang="en-US" dirty="0"/>
          </a:p>
        </p:txBody>
      </p:sp>
      <p:sp>
        <p:nvSpPr>
          <p:cNvPr id="4" name="投影片編號版面配置區 3"/>
          <p:cNvSpPr>
            <a:spLocks noGrp="1"/>
          </p:cNvSpPr>
          <p:nvPr>
            <p:ph type="sldNum" sz="quarter" idx="10"/>
          </p:nvPr>
        </p:nvSpPr>
        <p:spPr/>
        <p:txBody>
          <a:bodyPr/>
          <a:lstStyle/>
          <a:p>
            <a:fld id="{8662E17B-74C6-844B-874E-AD2BA74226A5}" type="slidenum">
              <a:rPr lang="en-US" smtClean="0"/>
              <a:pPr/>
              <a:t>7</a:t>
            </a:fld>
            <a:endParaRPr lang="en-US"/>
          </a:p>
        </p:txBody>
      </p:sp>
    </p:spTree>
    <p:extLst>
      <p:ext uri="{BB962C8B-B14F-4D97-AF65-F5344CB8AC3E}">
        <p14:creationId xmlns:p14="http://schemas.microsoft.com/office/powerpoint/2010/main" val="23204474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專看看板</a:t>
            </a:r>
            <a:r>
              <a:rPr lang="en-US" altLang="zh-TW" dirty="0" smtClean="0"/>
              <a:t>:</a:t>
            </a:r>
            <a:r>
              <a:rPr lang="zh-TW" altLang="en-US" dirty="0" smtClean="0"/>
              <a:t>使用</a:t>
            </a:r>
            <a:r>
              <a:rPr lang="en-US" altLang="zh-TW" dirty="0" smtClean="0"/>
              <a:t>Trello</a:t>
            </a:r>
          </a:p>
          <a:p>
            <a:r>
              <a:rPr lang="zh-TW" altLang="en-US" dirty="0" smtClean="0"/>
              <a:t>初步工作</a:t>
            </a:r>
            <a:r>
              <a:rPr lang="en-US" altLang="zh-TW" dirty="0" smtClean="0"/>
              <a:t>:</a:t>
            </a:r>
            <a:r>
              <a:rPr lang="zh-TW" altLang="en-US" dirty="0" smtClean="0"/>
              <a:t>綠色</a:t>
            </a:r>
            <a:endParaRPr lang="en-US" altLang="zh-TW" dirty="0" smtClean="0"/>
          </a:p>
          <a:p>
            <a:r>
              <a:rPr lang="zh-TW" altLang="en-US" dirty="0" smtClean="0"/>
              <a:t>設計部份</a:t>
            </a:r>
            <a:r>
              <a:rPr lang="en-US" altLang="zh-TW" dirty="0" smtClean="0"/>
              <a:t>:</a:t>
            </a:r>
            <a:r>
              <a:rPr lang="zh-TW" altLang="en-US" dirty="0" smtClean="0"/>
              <a:t>紅色</a:t>
            </a:r>
            <a:endParaRPr lang="en-US" altLang="zh-TW" dirty="0" smtClean="0"/>
          </a:p>
          <a:p>
            <a:r>
              <a:rPr lang="zh-TW" altLang="en-US" dirty="0" smtClean="0"/>
              <a:t>測試部分</a:t>
            </a:r>
            <a:r>
              <a:rPr lang="en-US" altLang="zh-TW" dirty="0" smtClean="0"/>
              <a:t>:</a:t>
            </a:r>
            <a:r>
              <a:rPr lang="zh-TW" altLang="en-US" dirty="0" smtClean="0"/>
              <a:t>橘色</a:t>
            </a:r>
            <a:endParaRPr lang="en-US" altLang="zh-TW" dirty="0" smtClean="0"/>
          </a:p>
          <a:p>
            <a:r>
              <a:rPr lang="zh-TW" altLang="en-US" dirty="0" smtClean="0"/>
              <a:t>最終階段</a:t>
            </a:r>
            <a:r>
              <a:rPr lang="en-US" altLang="zh-TW" dirty="0" smtClean="0"/>
              <a:t>:</a:t>
            </a:r>
            <a:r>
              <a:rPr lang="zh-TW" altLang="en-US" dirty="0" smtClean="0"/>
              <a:t>黃色</a:t>
            </a:r>
            <a:endParaRPr lang="zh-TW" altLang="en-US" dirty="0"/>
          </a:p>
        </p:txBody>
      </p:sp>
      <p:sp>
        <p:nvSpPr>
          <p:cNvPr id="4" name="投影片編號版面配置區 3"/>
          <p:cNvSpPr>
            <a:spLocks noGrp="1"/>
          </p:cNvSpPr>
          <p:nvPr>
            <p:ph type="sldNum" sz="quarter" idx="10"/>
          </p:nvPr>
        </p:nvSpPr>
        <p:spPr/>
        <p:txBody>
          <a:bodyPr/>
          <a:lstStyle/>
          <a:p>
            <a:fld id="{8662E17B-74C6-844B-874E-AD2BA74226A5}" type="slidenum">
              <a:rPr lang="en-US" smtClean="0"/>
              <a:pPr/>
              <a:t>8</a:t>
            </a:fld>
            <a:endParaRPr lang="en-US"/>
          </a:p>
        </p:txBody>
      </p:sp>
    </p:spTree>
    <p:extLst>
      <p:ext uri="{BB962C8B-B14F-4D97-AF65-F5344CB8AC3E}">
        <p14:creationId xmlns:p14="http://schemas.microsoft.com/office/powerpoint/2010/main" val="4092795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dirty="0" err="1" smtClean="0"/>
              <a:t>Vivado</a:t>
            </a:r>
            <a:r>
              <a:rPr lang="zh-TW" altLang="en-US" dirty="0" smtClean="0"/>
              <a:t>是寫程式</a:t>
            </a:r>
            <a:r>
              <a:rPr lang="en-US" altLang="zh-TW" dirty="0" smtClean="0"/>
              <a:t>(</a:t>
            </a:r>
            <a:r>
              <a:rPr lang="en-US" altLang="zh-TW" dirty="0" err="1" smtClean="0"/>
              <a:t>verilog</a:t>
            </a:r>
            <a:r>
              <a:rPr lang="en-US" altLang="zh-TW" dirty="0" smtClean="0"/>
              <a:t>)</a:t>
            </a:r>
            <a:r>
              <a:rPr lang="zh-TW" altLang="en-US" dirty="0" smtClean="0"/>
              <a:t>以及燒錄用的軟體。</a:t>
            </a:r>
            <a:endParaRPr lang="en-US" altLang="zh-TW" dirty="0" smtClean="0"/>
          </a:p>
          <a:p>
            <a:r>
              <a:rPr lang="en-US" altLang="zh-TW" dirty="0" smtClean="0"/>
              <a:t>EDA-Cloud</a:t>
            </a:r>
            <a:r>
              <a:rPr lang="zh-TW" altLang="en-US" dirty="0" smtClean="0"/>
              <a:t>是</a:t>
            </a:r>
            <a:r>
              <a:rPr lang="en-US" altLang="zh-TW" dirty="0" smtClean="0"/>
              <a:t>CIC</a:t>
            </a:r>
            <a:r>
              <a:rPr lang="zh-TW" altLang="en-US" dirty="0" smtClean="0"/>
              <a:t>上面的工具，用來佈線等等。</a:t>
            </a:r>
            <a:endParaRPr lang="en-US" altLang="zh-TW" dirty="0" smtClean="0"/>
          </a:p>
          <a:p>
            <a:endParaRPr lang="en-US" dirty="0"/>
          </a:p>
        </p:txBody>
      </p:sp>
      <p:sp>
        <p:nvSpPr>
          <p:cNvPr id="4" name="Slide Number Placeholder 3"/>
          <p:cNvSpPr>
            <a:spLocks noGrp="1"/>
          </p:cNvSpPr>
          <p:nvPr>
            <p:ph type="sldNum" sz="quarter" idx="10"/>
          </p:nvPr>
        </p:nvSpPr>
        <p:spPr/>
        <p:txBody>
          <a:bodyPr/>
          <a:lstStyle/>
          <a:p>
            <a:fld id="{8662E17B-74C6-844B-874E-AD2BA74226A5}" type="slidenum">
              <a:rPr lang="en-US" smtClean="0"/>
              <a:pPr/>
              <a:t>9</a:t>
            </a:fld>
            <a:endParaRPr lang="en-US"/>
          </a:p>
        </p:txBody>
      </p:sp>
    </p:spTree>
    <p:extLst>
      <p:ext uri="{BB962C8B-B14F-4D97-AF65-F5344CB8AC3E}">
        <p14:creationId xmlns:p14="http://schemas.microsoft.com/office/powerpoint/2010/main" val="39373167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662E17B-74C6-844B-874E-AD2BA74226A5}" type="slidenum">
              <a:rPr lang="en-US" smtClean="0"/>
              <a:pPr/>
              <a:t>10</a:t>
            </a:fld>
            <a:endParaRPr lang="en-US"/>
          </a:p>
        </p:txBody>
      </p:sp>
    </p:spTree>
    <p:extLst>
      <p:ext uri="{BB962C8B-B14F-4D97-AF65-F5344CB8AC3E}">
        <p14:creationId xmlns:p14="http://schemas.microsoft.com/office/powerpoint/2010/main" val="2020255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Ref idx="1001">
        <a:schemeClr val="bg1"/>
      </p:bgRef>
    </p:bg>
    <p:spTree>
      <p:nvGrpSpPr>
        <p:cNvPr id="1" name=""/>
        <p:cNvGrpSpPr/>
        <p:nvPr/>
      </p:nvGrpSpPr>
      <p:grpSpPr>
        <a:xfrm>
          <a:off x="0" y="0"/>
          <a:ext cx="0" cy="0"/>
          <a:chOff x="0" y="0"/>
          <a:chExt cx="0" cy="0"/>
        </a:xfrm>
      </p:grpSpPr>
      <p:sp>
        <p:nvSpPr>
          <p:cNvPr id="8" name="標題 7"/>
          <p:cNvSpPr>
            <a:spLocks noGrp="1"/>
          </p:cNvSpPr>
          <p:nvPr>
            <p:ph type="ctrTitle"/>
          </p:nvPr>
        </p:nvSpPr>
        <p:spPr>
          <a:xfrm>
            <a:off x="2286000" y="3124200"/>
            <a:ext cx="6172200" cy="1894362"/>
          </a:xfrm>
        </p:spPr>
        <p:txBody>
          <a:bodyPr/>
          <a:lstStyle>
            <a:lvl1pPr>
              <a:defRPr b="1"/>
            </a:lvl1pPr>
          </a:lstStyle>
          <a:p>
            <a:r>
              <a:rPr kumimoji="0" lang="zh-TW" altLang="en-US" smtClean="0"/>
              <a:t>按一下以編輯母片標題樣式</a:t>
            </a:r>
            <a:endParaRPr kumimoji="0" lang="en-US"/>
          </a:p>
        </p:txBody>
      </p:sp>
      <p:sp>
        <p:nvSpPr>
          <p:cNvPr id="9" name="副標題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TW" altLang="en-US" smtClean="0"/>
              <a:t>按一下以編輯母片副標題樣式</a:t>
            </a:r>
            <a:endParaRPr kumimoji="0" lang="en-US"/>
          </a:p>
        </p:txBody>
      </p:sp>
      <p:sp>
        <p:nvSpPr>
          <p:cNvPr id="28" name="日期版面配置區 27"/>
          <p:cNvSpPr>
            <a:spLocks noGrp="1"/>
          </p:cNvSpPr>
          <p:nvPr>
            <p:ph type="dt" sz="half" idx="10"/>
          </p:nvPr>
        </p:nvSpPr>
        <p:spPr bwMode="auto">
          <a:xfrm rot="5400000">
            <a:off x="7764621" y="1174097"/>
            <a:ext cx="2286000" cy="381000"/>
          </a:xfrm>
        </p:spPr>
        <p:txBody>
          <a:bodyPr/>
          <a:lstStyle/>
          <a:p>
            <a:fld id="{68C2560D-EC28-3B41-86E8-18F1CE0113B4}" type="datetimeFigureOut">
              <a:rPr lang="en-US" smtClean="0"/>
              <a:pPr/>
              <a:t>6/26/2018</a:t>
            </a:fld>
            <a:endParaRPr lang="en-US"/>
          </a:p>
        </p:txBody>
      </p:sp>
      <p:sp>
        <p:nvSpPr>
          <p:cNvPr id="17" name="頁尾版面配置區 16"/>
          <p:cNvSpPr>
            <a:spLocks noGrp="1"/>
          </p:cNvSpPr>
          <p:nvPr>
            <p:ph type="ftr" sz="quarter" idx="11"/>
          </p:nvPr>
        </p:nvSpPr>
        <p:spPr bwMode="auto">
          <a:xfrm rot="5400000">
            <a:off x="7077269" y="4181669"/>
            <a:ext cx="3657600" cy="384048"/>
          </a:xfrm>
        </p:spPr>
        <p:txBody>
          <a:bodyPr/>
          <a:lstStyle/>
          <a:p>
            <a:endParaRPr lang="en-US"/>
          </a:p>
        </p:txBody>
      </p:sp>
      <p:sp>
        <p:nvSpPr>
          <p:cNvPr id="10" name="矩形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矩形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線接點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直線接點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直線接點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線接點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線接點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直線接點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矩形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橢圓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橢圓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橢圓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橢圓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橢圓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投影片編號版面配置區 28"/>
          <p:cNvSpPr>
            <a:spLocks noGrp="1"/>
          </p:cNvSpPr>
          <p:nvPr>
            <p:ph type="sldNum" sz="quarter" idx="12"/>
          </p:nvPr>
        </p:nvSpPr>
        <p:spPr bwMode="auto">
          <a:xfrm>
            <a:off x="1325544" y="4928702"/>
            <a:ext cx="609600" cy="517524"/>
          </a:xfrm>
        </p:spPr>
        <p:txBody>
          <a:bodyPr/>
          <a:lstStyle/>
          <a:p>
            <a:fld id="{2066355A-084C-D24E-9AD2-7E4FC41EA62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68C2560D-EC28-3B41-86E8-18F1CE0113B4}" type="datetimeFigureOut">
              <a:rPr lang="en-US" smtClean="0"/>
              <a:pPr/>
              <a:t>6/26/2018</a:t>
            </a:fld>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2066355A-084C-D24E-9AD2-7E4FC41EA62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9"/>
            <a:ext cx="1676400" cy="5851525"/>
          </a:xfrm>
        </p:spPr>
        <p:txBody>
          <a:bodyPr vert="eaVer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68C2560D-EC28-3B41-86E8-18F1CE0113B4}" type="datetimeFigureOut">
              <a:rPr lang="en-US" smtClean="0"/>
              <a:pPr/>
              <a:t>6/26/2018</a:t>
            </a:fld>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2066355A-084C-D24E-9AD2-7E4FC41EA62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8" name="內容版面配置區 7"/>
          <p:cNvSpPr>
            <a:spLocks noGrp="1"/>
          </p:cNvSpPr>
          <p:nvPr>
            <p:ph sz="quarter" idx="1"/>
          </p:nvPr>
        </p:nvSpPr>
        <p:spPr>
          <a:xfrm>
            <a:off x="457200" y="1600200"/>
            <a:ext cx="7467600" cy="4873752"/>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7" name="日期版面配置區 6"/>
          <p:cNvSpPr>
            <a:spLocks noGrp="1"/>
          </p:cNvSpPr>
          <p:nvPr>
            <p:ph type="dt" sz="half" idx="14"/>
          </p:nvPr>
        </p:nvSpPr>
        <p:spPr/>
        <p:txBody>
          <a:bodyPr rtlCol="0"/>
          <a:lstStyle/>
          <a:p>
            <a:fld id="{68C2560D-EC28-3B41-86E8-18F1CE0113B4}" type="datetimeFigureOut">
              <a:rPr lang="en-US" smtClean="0"/>
              <a:pPr/>
              <a:t>6/26/2018</a:t>
            </a:fld>
            <a:endParaRPr lang="en-US"/>
          </a:p>
        </p:txBody>
      </p:sp>
      <p:sp>
        <p:nvSpPr>
          <p:cNvPr id="9" name="投影片編號版面配置區 8"/>
          <p:cNvSpPr>
            <a:spLocks noGrp="1"/>
          </p:cNvSpPr>
          <p:nvPr>
            <p:ph type="sldNum" sz="quarter" idx="15"/>
          </p:nvPr>
        </p:nvSpPr>
        <p:spPr/>
        <p:txBody>
          <a:bodyPr rtlCol="0"/>
          <a:lstStyle/>
          <a:p>
            <a:fld id="{2066355A-084C-D24E-9AD2-7E4FC41EA627}" type="slidenum">
              <a:rPr lang="en-US" smtClean="0"/>
              <a:pPr/>
              <a:t>‹#›</a:t>
            </a:fld>
            <a:endParaRPr lang="en-US"/>
          </a:p>
        </p:txBody>
      </p:sp>
      <p:sp>
        <p:nvSpPr>
          <p:cNvPr id="10" name="頁尾版面配置區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區段標題">
    <p:bg>
      <p:bgRef idx="1001">
        <a:schemeClr val="bg2"/>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2286000" y="2895600"/>
            <a:ext cx="6172200" cy="2053590"/>
          </a:xfrm>
        </p:spPr>
        <p:txBody>
          <a:bodyPr/>
          <a:lstStyle>
            <a:lvl1pPr algn="l">
              <a:buNone/>
              <a:defRPr sz="3000" b="1" cap="small" baseline="0"/>
            </a:lvl1p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TW" altLang="en-US" smtClean="0"/>
              <a:t>按一下以編輯母片文字樣式</a:t>
            </a:r>
          </a:p>
        </p:txBody>
      </p:sp>
      <p:sp>
        <p:nvSpPr>
          <p:cNvPr id="4" name="日期版面配置區 3"/>
          <p:cNvSpPr>
            <a:spLocks noGrp="1"/>
          </p:cNvSpPr>
          <p:nvPr>
            <p:ph type="dt" sz="half" idx="10"/>
          </p:nvPr>
        </p:nvSpPr>
        <p:spPr bwMode="auto">
          <a:xfrm rot="5400000">
            <a:off x="7763256" y="1170432"/>
            <a:ext cx="2286000" cy="381000"/>
          </a:xfrm>
        </p:spPr>
        <p:txBody>
          <a:bodyPr/>
          <a:lstStyle/>
          <a:p>
            <a:fld id="{68C2560D-EC28-3B41-86E8-18F1CE0113B4}" type="datetimeFigureOut">
              <a:rPr lang="en-US" smtClean="0"/>
              <a:pPr/>
              <a:t>6/26/2018</a:t>
            </a:fld>
            <a:endParaRPr lang="en-US"/>
          </a:p>
        </p:txBody>
      </p:sp>
      <p:sp>
        <p:nvSpPr>
          <p:cNvPr id="5" name="頁尾版面配置區 4"/>
          <p:cNvSpPr>
            <a:spLocks noGrp="1"/>
          </p:cNvSpPr>
          <p:nvPr>
            <p:ph type="ftr" sz="quarter" idx="11"/>
          </p:nvPr>
        </p:nvSpPr>
        <p:spPr bwMode="auto">
          <a:xfrm rot="5400000">
            <a:off x="7077456" y="4178808"/>
            <a:ext cx="3657600" cy="384048"/>
          </a:xfrm>
        </p:spPr>
        <p:txBody>
          <a:bodyPr/>
          <a:lstStyle/>
          <a:p>
            <a:endParaRPr lang="en-US"/>
          </a:p>
        </p:txBody>
      </p:sp>
      <p:sp>
        <p:nvSpPr>
          <p:cNvPr id="9" name="矩形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線接點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線接點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線接點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線接點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直線接點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矩形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橢圓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橢圓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橢圓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橢圓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橢圓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直線接點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投影片編號版面配置區 5"/>
          <p:cNvSpPr>
            <a:spLocks noGrp="1"/>
          </p:cNvSpPr>
          <p:nvPr>
            <p:ph type="sldNum" sz="quarter" idx="12"/>
          </p:nvPr>
        </p:nvSpPr>
        <p:spPr bwMode="auto">
          <a:xfrm>
            <a:off x="1340616" y="4928702"/>
            <a:ext cx="609600" cy="517524"/>
          </a:xfrm>
        </p:spPr>
        <p:txBody>
          <a:bodyPr/>
          <a:lstStyle/>
          <a:p>
            <a:fld id="{2066355A-084C-D24E-9AD2-7E4FC41EA62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5" name="日期版面配置區 4"/>
          <p:cNvSpPr>
            <a:spLocks noGrp="1"/>
          </p:cNvSpPr>
          <p:nvPr>
            <p:ph type="dt" sz="half" idx="10"/>
          </p:nvPr>
        </p:nvSpPr>
        <p:spPr/>
        <p:txBody>
          <a:bodyPr/>
          <a:lstStyle/>
          <a:p>
            <a:fld id="{68C2560D-EC28-3B41-86E8-18F1CE0113B4}" type="datetimeFigureOut">
              <a:rPr lang="en-US" smtClean="0"/>
              <a:pPr/>
              <a:t>6/26/2018</a:t>
            </a:fld>
            <a:endParaRPr lang="en-US"/>
          </a:p>
        </p:txBody>
      </p:sp>
      <p:sp>
        <p:nvSpPr>
          <p:cNvPr id="6" name="頁尾版面配置區 5"/>
          <p:cNvSpPr>
            <a:spLocks noGrp="1"/>
          </p:cNvSpPr>
          <p:nvPr>
            <p:ph type="ftr" sz="quarter" idx="11"/>
          </p:nvPr>
        </p:nvSpPr>
        <p:spPr/>
        <p:txBody>
          <a:bodyPr/>
          <a:lstStyle/>
          <a:p>
            <a:endParaRPr lang="en-US"/>
          </a:p>
        </p:txBody>
      </p:sp>
      <p:sp>
        <p:nvSpPr>
          <p:cNvPr id="7" name="投影片編號版面配置區 6"/>
          <p:cNvSpPr>
            <a:spLocks noGrp="1"/>
          </p:cNvSpPr>
          <p:nvPr>
            <p:ph type="sldNum" sz="quarter" idx="12"/>
          </p:nvPr>
        </p:nvSpPr>
        <p:spPr/>
        <p:txBody>
          <a:bodyPr/>
          <a:lstStyle/>
          <a:p>
            <a:fld id="{2066355A-084C-D24E-9AD2-7E4FC41EA627}" type="slidenum">
              <a:rPr lang="en-US" smtClean="0"/>
              <a:pPr/>
              <a:t>‹#›</a:t>
            </a:fld>
            <a:endParaRPr lang="en-US"/>
          </a:p>
        </p:txBody>
      </p:sp>
      <p:sp>
        <p:nvSpPr>
          <p:cNvPr id="9" name="內容版面配置區 8"/>
          <p:cNvSpPr>
            <a:spLocks noGrp="1"/>
          </p:cNvSpPr>
          <p:nvPr>
            <p:ph sz="quarter" idx="1"/>
          </p:nvPr>
        </p:nvSpPr>
        <p:spPr>
          <a:xfrm>
            <a:off x="457200" y="1600200"/>
            <a:ext cx="3657600" cy="45720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11" name="內容版面配置區 10"/>
          <p:cNvSpPr>
            <a:spLocks noGrp="1"/>
          </p:cNvSpPr>
          <p:nvPr>
            <p:ph sz="quarter" idx="2"/>
          </p:nvPr>
        </p:nvSpPr>
        <p:spPr>
          <a:xfrm>
            <a:off x="4270248" y="1600200"/>
            <a:ext cx="3657600" cy="45720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7543800" cy="1143000"/>
          </a:xfrm>
        </p:spPr>
        <p:txBody>
          <a:bodyPr anchor="b"/>
          <a:lstStyle>
            <a:lvl1pPr>
              <a:defRPr/>
            </a:lvl1pPr>
          </a:lstStyle>
          <a:p>
            <a:r>
              <a:rPr kumimoji="0" lang="zh-TW" altLang="en-US" smtClean="0"/>
              <a:t>按一下以編輯母片標題樣式</a:t>
            </a:r>
            <a:endParaRPr kumimoji="0" lang="en-US"/>
          </a:p>
        </p:txBody>
      </p:sp>
      <p:sp>
        <p:nvSpPr>
          <p:cNvPr id="7" name="日期版面配置區 6"/>
          <p:cNvSpPr>
            <a:spLocks noGrp="1"/>
          </p:cNvSpPr>
          <p:nvPr>
            <p:ph type="dt" sz="half" idx="10"/>
          </p:nvPr>
        </p:nvSpPr>
        <p:spPr/>
        <p:txBody>
          <a:bodyPr/>
          <a:lstStyle/>
          <a:p>
            <a:fld id="{68C2560D-EC28-3B41-86E8-18F1CE0113B4}" type="datetimeFigureOut">
              <a:rPr lang="en-US" smtClean="0"/>
              <a:pPr/>
              <a:t>6/26/2018</a:t>
            </a:fld>
            <a:endParaRPr lang="en-US"/>
          </a:p>
        </p:txBody>
      </p:sp>
      <p:sp>
        <p:nvSpPr>
          <p:cNvPr id="8" name="頁尾版面配置區 7"/>
          <p:cNvSpPr>
            <a:spLocks noGrp="1"/>
          </p:cNvSpPr>
          <p:nvPr>
            <p:ph type="ftr" sz="quarter" idx="11"/>
          </p:nvPr>
        </p:nvSpPr>
        <p:spPr/>
        <p:txBody>
          <a:bodyPr/>
          <a:lstStyle/>
          <a:p>
            <a:endParaRPr lang="en-US"/>
          </a:p>
        </p:txBody>
      </p:sp>
      <p:sp>
        <p:nvSpPr>
          <p:cNvPr id="9" name="投影片編號版面配置區 8"/>
          <p:cNvSpPr>
            <a:spLocks noGrp="1"/>
          </p:cNvSpPr>
          <p:nvPr>
            <p:ph type="sldNum" sz="quarter" idx="12"/>
          </p:nvPr>
        </p:nvSpPr>
        <p:spPr/>
        <p:txBody>
          <a:bodyPr/>
          <a:lstStyle/>
          <a:p>
            <a:fld id="{2066355A-084C-D24E-9AD2-7E4FC41EA627}" type="slidenum">
              <a:rPr lang="en-US" smtClean="0"/>
              <a:pPr/>
              <a:t>‹#›</a:t>
            </a:fld>
            <a:endParaRPr lang="en-US"/>
          </a:p>
        </p:txBody>
      </p:sp>
      <p:sp>
        <p:nvSpPr>
          <p:cNvPr id="11" name="內容版面配置區 10"/>
          <p:cNvSpPr>
            <a:spLocks noGrp="1"/>
          </p:cNvSpPr>
          <p:nvPr>
            <p:ph sz="quarter" idx="2"/>
          </p:nvPr>
        </p:nvSpPr>
        <p:spPr>
          <a:xfrm>
            <a:off x="457200" y="2362200"/>
            <a:ext cx="3657600" cy="38862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13" name="內容版面配置區 12"/>
          <p:cNvSpPr>
            <a:spLocks noGrp="1"/>
          </p:cNvSpPr>
          <p:nvPr>
            <p:ph sz="quarter" idx="4"/>
          </p:nvPr>
        </p:nvSpPr>
        <p:spPr>
          <a:xfrm>
            <a:off x="4371975" y="2362200"/>
            <a:ext cx="3657600" cy="38862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12" name="文字版面配置區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TW" altLang="en-US" smtClean="0"/>
              <a:t>按一下以編輯母片文字樣式</a:t>
            </a:r>
          </a:p>
        </p:txBody>
      </p:sp>
      <p:sp>
        <p:nvSpPr>
          <p:cNvPr id="14" name="文字版面配置區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TW" altLang="en-US" smtClean="0"/>
              <a:t>按一下以編輯母片文字樣式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6" name="日期版面配置區 5"/>
          <p:cNvSpPr>
            <a:spLocks noGrp="1"/>
          </p:cNvSpPr>
          <p:nvPr>
            <p:ph type="dt" sz="half" idx="10"/>
          </p:nvPr>
        </p:nvSpPr>
        <p:spPr/>
        <p:txBody>
          <a:bodyPr rtlCol="0"/>
          <a:lstStyle/>
          <a:p>
            <a:fld id="{68C2560D-EC28-3B41-86E8-18F1CE0113B4}" type="datetimeFigureOut">
              <a:rPr lang="en-US" smtClean="0"/>
              <a:pPr/>
              <a:t>6/26/2018</a:t>
            </a:fld>
            <a:endParaRPr lang="en-US"/>
          </a:p>
        </p:txBody>
      </p:sp>
      <p:sp>
        <p:nvSpPr>
          <p:cNvPr id="7" name="投影片編號版面配置區 6"/>
          <p:cNvSpPr>
            <a:spLocks noGrp="1"/>
          </p:cNvSpPr>
          <p:nvPr>
            <p:ph type="sldNum" sz="quarter" idx="11"/>
          </p:nvPr>
        </p:nvSpPr>
        <p:spPr/>
        <p:txBody>
          <a:bodyPr rtlCol="0"/>
          <a:lstStyle/>
          <a:p>
            <a:fld id="{2066355A-084C-D24E-9AD2-7E4FC41EA627}" type="slidenum">
              <a:rPr lang="en-US" smtClean="0"/>
              <a:pPr/>
              <a:t>‹#›</a:t>
            </a:fld>
            <a:endParaRPr lang="en-US"/>
          </a:p>
        </p:txBody>
      </p:sp>
      <p:sp>
        <p:nvSpPr>
          <p:cNvPr id="8" name="頁尾版面配置區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68C2560D-EC28-3B41-86E8-18F1CE0113B4}" type="datetimeFigureOut">
              <a:rPr lang="en-US" smtClean="0"/>
              <a:pPr/>
              <a:t>6/26/2018</a:t>
            </a:fld>
            <a:endParaRPr lang="en-US"/>
          </a:p>
        </p:txBody>
      </p:sp>
      <p:sp>
        <p:nvSpPr>
          <p:cNvPr id="3" name="頁尾版面配置區 2"/>
          <p:cNvSpPr>
            <a:spLocks noGrp="1"/>
          </p:cNvSpPr>
          <p:nvPr>
            <p:ph type="ftr" sz="quarter" idx="11"/>
          </p:nvPr>
        </p:nvSpPr>
        <p:spPr/>
        <p:txBody>
          <a:bodyPr/>
          <a:lstStyle/>
          <a:p>
            <a:endParaRPr lang="en-US"/>
          </a:p>
        </p:txBody>
      </p:sp>
      <p:sp>
        <p:nvSpPr>
          <p:cNvPr id="4" name="投影片編號版面配置區 3"/>
          <p:cNvSpPr>
            <a:spLocks noGrp="1"/>
          </p:cNvSpPr>
          <p:nvPr>
            <p:ph type="sldNum" sz="quarter" idx="12"/>
          </p:nvPr>
        </p:nvSpPr>
        <p:spPr/>
        <p:txBody>
          <a:bodyPr/>
          <a:lstStyle/>
          <a:p>
            <a:fld id="{2066355A-084C-D24E-9AD2-7E4FC41EA62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bg>
      <p:bgRef idx="1001">
        <a:schemeClr val="bg1"/>
      </p:bgRef>
    </p:bg>
    <p:spTree>
      <p:nvGrpSpPr>
        <p:cNvPr id="1" name=""/>
        <p:cNvGrpSpPr/>
        <p:nvPr/>
      </p:nvGrpSpPr>
      <p:grpSpPr>
        <a:xfrm>
          <a:off x="0" y="0"/>
          <a:ext cx="0" cy="0"/>
          <a:chOff x="0" y="0"/>
          <a:chExt cx="0" cy="0"/>
        </a:xfrm>
      </p:grpSpPr>
      <p:sp>
        <p:nvSpPr>
          <p:cNvPr id="10" name="直線接點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標題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zh-TW" altLang="en-US" smtClean="0"/>
              <a:t>按一下以編輯母片標題樣式</a:t>
            </a:r>
            <a:endParaRPr kumimoji="0" lang="en-US"/>
          </a:p>
        </p:txBody>
      </p:sp>
      <p:sp>
        <p:nvSpPr>
          <p:cNvPr id="3" name="文字版面配置區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zh-TW" altLang="en-US" smtClean="0"/>
              <a:t>按一下以編輯母片文字樣式</a:t>
            </a:r>
          </a:p>
        </p:txBody>
      </p:sp>
      <p:sp>
        <p:nvSpPr>
          <p:cNvPr id="8" name="直線接點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直線接點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直線接點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矩形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線接點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橢圓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內容版面配置區 17"/>
          <p:cNvSpPr>
            <a:spLocks noGrp="1"/>
          </p:cNvSpPr>
          <p:nvPr>
            <p:ph sz="quarter" idx="1"/>
          </p:nvPr>
        </p:nvSpPr>
        <p:spPr>
          <a:xfrm>
            <a:off x="304800" y="274320"/>
            <a:ext cx="5638800" cy="6327648"/>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21" name="日期版面配置區 20"/>
          <p:cNvSpPr>
            <a:spLocks noGrp="1"/>
          </p:cNvSpPr>
          <p:nvPr>
            <p:ph type="dt" sz="half" idx="14"/>
          </p:nvPr>
        </p:nvSpPr>
        <p:spPr/>
        <p:txBody>
          <a:bodyPr rtlCol="0"/>
          <a:lstStyle/>
          <a:p>
            <a:fld id="{68C2560D-EC28-3B41-86E8-18F1CE0113B4}" type="datetimeFigureOut">
              <a:rPr lang="en-US" smtClean="0"/>
              <a:pPr/>
              <a:t>6/26/2018</a:t>
            </a:fld>
            <a:endParaRPr lang="en-US"/>
          </a:p>
        </p:txBody>
      </p:sp>
      <p:sp>
        <p:nvSpPr>
          <p:cNvPr id="22" name="投影片編號版面配置區 21"/>
          <p:cNvSpPr>
            <a:spLocks noGrp="1"/>
          </p:cNvSpPr>
          <p:nvPr>
            <p:ph type="sldNum" sz="quarter" idx="15"/>
          </p:nvPr>
        </p:nvSpPr>
        <p:spPr/>
        <p:txBody>
          <a:bodyPr rtlCol="0"/>
          <a:lstStyle/>
          <a:p>
            <a:fld id="{2066355A-084C-D24E-9AD2-7E4FC41EA627}" type="slidenum">
              <a:rPr lang="en-US" smtClean="0"/>
              <a:pPr/>
              <a:t>‹#›</a:t>
            </a:fld>
            <a:endParaRPr lang="en-US"/>
          </a:p>
        </p:txBody>
      </p:sp>
      <p:sp>
        <p:nvSpPr>
          <p:cNvPr id="23" name="頁尾版面配置區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9" name="直線接點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橢圓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標題 1"/>
          <p:cNvSpPr>
            <a:spLocks noGrp="1"/>
          </p:cNvSpPr>
          <p:nvPr>
            <p:ph type="title"/>
          </p:nvPr>
        </p:nvSpPr>
        <p:spPr>
          <a:xfrm rot="5400000">
            <a:off x="3350133" y="3200400"/>
            <a:ext cx="6309360" cy="457200"/>
          </a:xfrm>
        </p:spPr>
        <p:txBody>
          <a:bodyPr anchor="b"/>
          <a:lstStyle>
            <a:lvl1pPr algn="l">
              <a:buNone/>
              <a:defRPr sz="2000" b="1"/>
            </a:lvl1pPr>
          </a:lstStyle>
          <a:p>
            <a:r>
              <a:rPr kumimoji="0" lang="zh-TW" altLang="en-US" smtClean="0"/>
              <a:t>按一下以編輯母片標題樣式</a:t>
            </a:r>
            <a:endParaRPr kumimoji="0" lang="en-US"/>
          </a:p>
        </p:txBody>
      </p:sp>
      <p:sp>
        <p:nvSpPr>
          <p:cNvPr id="3" name="圖片版面配置區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zh-TW" altLang="en-US" smtClean="0"/>
              <a:t>按一下圖示以新增圖片</a:t>
            </a:r>
            <a:endParaRPr kumimoji="0" lang="en-US" dirty="0"/>
          </a:p>
        </p:txBody>
      </p:sp>
      <p:sp>
        <p:nvSpPr>
          <p:cNvPr id="4" name="文字版面配置區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zh-TW" altLang="en-US" smtClean="0"/>
              <a:t>按一下以編輯母片文字樣式</a:t>
            </a:r>
          </a:p>
        </p:txBody>
      </p:sp>
      <p:sp>
        <p:nvSpPr>
          <p:cNvPr id="10" name="直線接點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矩形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直線接點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直線接點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直線接點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日期版面配置區 16"/>
          <p:cNvSpPr>
            <a:spLocks noGrp="1"/>
          </p:cNvSpPr>
          <p:nvPr>
            <p:ph type="dt" sz="half" idx="10"/>
          </p:nvPr>
        </p:nvSpPr>
        <p:spPr/>
        <p:txBody>
          <a:bodyPr rtlCol="0"/>
          <a:lstStyle/>
          <a:p>
            <a:fld id="{68C2560D-EC28-3B41-86E8-18F1CE0113B4}" type="datetimeFigureOut">
              <a:rPr lang="en-US" smtClean="0"/>
              <a:pPr/>
              <a:t>6/26/2018</a:t>
            </a:fld>
            <a:endParaRPr lang="en-US"/>
          </a:p>
        </p:txBody>
      </p:sp>
      <p:sp>
        <p:nvSpPr>
          <p:cNvPr id="18" name="投影片編號版面配置區 17"/>
          <p:cNvSpPr>
            <a:spLocks noGrp="1"/>
          </p:cNvSpPr>
          <p:nvPr>
            <p:ph type="sldNum" sz="quarter" idx="11"/>
          </p:nvPr>
        </p:nvSpPr>
        <p:spPr/>
        <p:txBody>
          <a:bodyPr rtlCol="0"/>
          <a:lstStyle/>
          <a:p>
            <a:fld id="{2066355A-084C-D24E-9AD2-7E4FC41EA627}" type="slidenum">
              <a:rPr lang="en-US" smtClean="0"/>
              <a:pPr/>
              <a:t>‹#›</a:t>
            </a:fld>
            <a:endParaRPr lang="en-US"/>
          </a:p>
        </p:txBody>
      </p:sp>
      <p:sp>
        <p:nvSpPr>
          <p:cNvPr id="21" name="頁尾版面配置區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直線接點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標題版面配置區 21"/>
          <p:cNvSpPr>
            <a:spLocks noGrp="1"/>
          </p:cNvSpPr>
          <p:nvPr>
            <p:ph type="title"/>
          </p:nvPr>
        </p:nvSpPr>
        <p:spPr>
          <a:xfrm>
            <a:off x="457200" y="274638"/>
            <a:ext cx="7467600" cy="1143000"/>
          </a:xfrm>
          <a:prstGeom prst="rect">
            <a:avLst/>
          </a:prstGeom>
        </p:spPr>
        <p:txBody>
          <a:bodyPr vert="horz" anchor="b">
            <a:normAutofit/>
          </a:bodyPr>
          <a:lstStyle/>
          <a:p>
            <a:r>
              <a:rPr kumimoji="0" lang="zh-TW" altLang="en-US" smtClean="0"/>
              <a:t>按一下以編輯母片標題樣式</a:t>
            </a:r>
            <a:endParaRPr kumimoji="0" lang="en-US"/>
          </a:p>
        </p:txBody>
      </p:sp>
      <p:sp>
        <p:nvSpPr>
          <p:cNvPr id="13" name="文字版面配置區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zh-TW" altLang="en-US" smtClean="0"/>
              <a:t>按一下以編輯母片文字樣式</a:t>
            </a:r>
          </a:p>
          <a:p>
            <a:pPr lvl="1" eaLnBrk="1" latinLnBrk="0" hangingPunct="1"/>
            <a:r>
              <a:rPr kumimoji="0" lang="zh-TW" altLang="en-US" smtClean="0"/>
              <a:t>第二層</a:t>
            </a:r>
          </a:p>
          <a:p>
            <a:pPr lvl="2" eaLnBrk="1" latinLnBrk="0" hangingPunct="1"/>
            <a:r>
              <a:rPr kumimoji="0" lang="zh-TW" altLang="en-US" smtClean="0"/>
              <a:t>第三層</a:t>
            </a:r>
          </a:p>
          <a:p>
            <a:pPr lvl="3" eaLnBrk="1" latinLnBrk="0" hangingPunct="1"/>
            <a:r>
              <a:rPr kumimoji="0" lang="zh-TW" altLang="en-US" smtClean="0"/>
              <a:t>第四層</a:t>
            </a:r>
          </a:p>
          <a:p>
            <a:pPr lvl="4" eaLnBrk="1" latinLnBrk="0" hangingPunct="1"/>
            <a:r>
              <a:rPr kumimoji="0" lang="zh-TW" altLang="en-US" smtClean="0"/>
              <a:t>第五層</a:t>
            </a:r>
            <a:endParaRPr kumimoji="0" lang="en-US"/>
          </a:p>
        </p:txBody>
      </p:sp>
      <p:sp>
        <p:nvSpPr>
          <p:cNvPr id="14" name="日期版面配置區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68C2560D-EC28-3B41-86E8-18F1CE0113B4}" type="datetimeFigureOut">
              <a:rPr lang="en-US" smtClean="0"/>
              <a:pPr/>
              <a:t>6/26/2018</a:t>
            </a:fld>
            <a:endParaRPr lang="en-US"/>
          </a:p>
        </p:txBody>
      </p:sp>
      <p:sp>
        <p:nvSpPr>
          <p:cNvPr id="3" name="頁尾版面配置區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直線接點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直線接點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矩形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線接點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橢圓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投影片編號版面配置區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2066355A-084C-D24E-9AD2-7E4FC41EA62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93468" r:id="rId1"/>
    <p:sldLayoutId id="2147493469" r:id="rId2"/>
    <p:sldLayoutId id="2147493470" r:id="rId3"/>
    <p:sldLayoutId id="2147493471" r:id="rId4"/>
    <p:sldLayoutId id="2147493472" r:id="rId5"/>
    <p:sldLayoutId id="2147493473" r:id="rId6"/>
    <p:sldLayoutId id="2147493474" r:id="rId7"/>
    <p:sldLayoutId id="2147493475" r:id="rId8"/>
    <p:sldLayoutId id="2147493476" r:id="rId9"/>
    <p:sldLayoutId id="2147493477" r:id="rId10"/>
    <p:sldLayoutId id="2147493478"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TW" altLang="en-US" dirty="0" smtClean="0"/>
              <a:t>全數位鎖相迴路動態頻率研究</a:t>
            </a:r>
            <a:endParaRPr lang="zh-TW" altLang="zh-TW" dirty="0"/>
          </a:p>
        </p:txBody>
      </p:sp>
      <p:sp>
        <p:nvSpPr>
          <p:cNvPr id="3" name="Subtitle 2"/>
          <p:cNvSpPr>
            <a:spLocks noGrp="1"/>
          </p:cNvSpPr>
          <p:nvPr>
            <p:ph type="subTitle" idx="1"/>
          </p:nvPr>
        </p:nvSpPr>
        <p:spPr>
          <a:xfrm>
            <a:off x="831617" y="3886200"/>
            <a:ext cx="7227502" cy="1752600"/>
          </a:xfrm>
        </p:spPr>
        <p:txBody>
          <a:bodyPr/>
          <a:lstStyle/>
          <a:p>
            <a:r>
              <a:rPr lang="zh-TW" altLang="en-US" dirty="0" smtClean="0"/>
              <a:t>李榮家  邱俊逸</a:t>
            </a:r>
            <a:endParaRPr lang="en-US" altLang="zh-TW" dirty="0" smtClean="0"/>
          </a:p>
          <a:p>
            <a:r>
              <a:rPr lang="zh-TW" altLang="en-US" dirty="0" smtClean="0"/>
              <a:t>第</a:t>
            </a:r>
            <a:r>
              <a:rPr lang="en-US" altLang="zh-TW" dirty="0"/>
              <a:t>1</a:t>
            </a:r>
            <a:r>
              <a:rPr lang="zh-TW" altLang="en-US" dirty="0" smtClean="0"/>
              <a:t>組</a:t>
            </a:r>
            <a:endParaRPr lang="en-US" altLang="zh-TW" dirty="0" smtClean="0"/>
          </a:p>
          <a:p>
            <a:r>
              <a:rPr lang="zh-TW" altLang="en-US" dirty="0" smtClean="0"/>
              <a:t>電通</a:t>
            </a:r>
            <a:r>
              <a:rPr lang="zh-TW" altLang="en-US" dirty="0"/>
              <a:t>系</a:t>
            </a:r>
            <a:endParaRPr lang="en-US" dirty="0" smtClean="0"/>
          </a:p>
        </p:txBody>
      </p:sp>
    </p:spTree>
    <p:extLst>
      <p:ext uri="{BB962C8B-B14F-4D97-AF65-F5344CB8AC3E}">
        <p14:creationId xmlns:p14="http://schemas.microsoft.com/office/powerpoint/2010/main" val="2454736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圖片 9"/>
          <p:cNvPicPr>
            <a:picLocks noChangeAspect="1"/>
          </p:cNvPicPr>
          <p:nvPr/>
        </p:nvPicPr>
        <p:blipFill>
          <a:blip r:embed="rId3"/>
          <a:stretch>
            <a:fillRect/>
          </a:stretch>
        </p:blipFill>
        <p:spPr>
          <a:xfrm>
            <a:off x="0" y="1777383"/>
            <a:ext cx="9144000" cy="5060005"/>
          </a:xfrm>
          <a:prstGeom prst="rect">
            <a:avLst/>
          </a:prstGeom>
        </p:spPr>
      </p:pic>
      <p:sp>
        <p:nvSpPr>
          <p:cNvPr id="18" name="矩形 17"/>
          <p:cNvSpPr/>
          <p:nvPr/>
        </p:nvSpPr>
        <p:spPr>
          <a:xfrm>
            <a:off x="4946422" y="2662535"/>
            <a:ext cx="715586" cy="369332"/>
          </a:xfrm>
          <a:prstGeom prst="rect">
            <a:avLst/>
          </a:prstGeom>
          <a:noFill/>
        </p:spPr>
        <p:txBody>
          <a:bodyPr wrap="square" lIns="91440" tIns="45720" rIns="91440" bIns="45720">
            <a:spAutoFit/>
          </a:bodyPr>
          <a:lstStyle/>
          <a:p>
            <a:pPr algn="ctr"/>
            <a:r>
              <a:rPr lang="en-US" altLang="zh-TW" dirty="0">
                <a:ln w="0"/>
                <a:effectLst>
                  <a:outerShdw blurRad="38100" dist="19050" dir="2700000" algn="tl" rotWithShape="0">
                    <a:schemeClr val="dk1">
                      <a:alpha val="40000"/>
                    </a:schemeClr>
                  </a:outerShdw>
                </a:effectLst>
                <a:latin typeface="+mj-ea"/>
                <a:ea typeface="+mj-ea"/>
              </a:rPr>
              <a:t>6</a:t>
            </a:r>
            <a:r>
              <a:rPr lang="zh-TW" altLang="en-US" b="0" cap="none" spc="0" dirty="0" smtClean="0">
                <a:ln w="0"/>
                <a:solidFill>
                  <a:schemeClr val="tx1"/>
                </a:solidFill>
                <a:effectLst>
                  <a:outerShdw blurRad="38100" dist="19050" dir="2700000" algn="tl" rotWithShape="0">
                    <a:schemeClr val="dk1">
                      <a:alpha val="40000"/>
                    </a:schemeClr>
                  </a:outerShdw>
                </a:effectLst>
                <a:latin typeface="+mj-ea"/>
                <a:ea typeface="+mj-ea"/>
              </a:rPr>
              <a:t>天</a:t>
            </a:r>
            <a:endParaRPr lang="zh-TW" altLang="en-US" b="0" cap="none" spc="0" dirty="0">
              <a:ln w="0"/>
              <a:solidFill>
                <a:schemeClr val="tx1"/>
              </a:solidFill>
              <a:effectLst>
                <a:outerShdw blurRad="38100" dist="19050" dir="2700000" algn="tl" rotWithShape="0">
                  <a:schemeClr val="dk1">
                    <a:alpha val="40000"/>
                  </a:schemeClr>
                </a:outerShdw>
              </a:effectLst>
              <a:latin typeface="+mj-ea"/>
              <a:ea typeface="+mj-ea"/>
            </a:endParaRPr>
          </a:p>
        </p:txBody>
      </p:sp>
      <p:sp>
        <p:nvSpPr>
          <p:cNvPr id="19" name="矩形 18"/>
          <p:cNvSpPr/>
          <p:nvPr/>
        </p:nvSpPr>
        <p:spPr>
          <a:xfrm>
            <a:off x="5098822" y="2868638"/>
            <a:ext cx="715586" cy="369332"/>
          </a:xfrm>
          <a:prstGeom prst="rect">
            <a:avLst/>
          </a:prstGeom>
          <a:noFill/>
        </p:spPr>
        <p:txBody>
          <a:bodyPr wrap="square" lIns="91440" tIns="45720" rIns="91440" bIns="45720">
            <a:spAutoFit/>
          </a:bodyPr>
          <a:lstStyle/>
          <a:p>
            <a:pPr algn="ctr"/>
            <a:r>
              <a:rPr lang="en-US" altLang="zh-TW" dirty="0">
                <a:ln w="0"/>
                <a:effectLst>
                  <a:outerShdw blurRad="38100" dist="19050" dir="2700000" algn="tl" rotWithShape="0">
                    <a:schemeClr val="dk1">
                      <a:alpha val="40000"/>
                    </a:schemeClr>
                  </a:outerShdw>
                </a:effectLst>
                <a:latin typeface="+mj-ea"/>
                <a:ea typeface="+mj-ea"/>
              </a:rPr>
              <a:t>6</a:t>
            </a:r>
            <a:r>
              <a:rPr lang="zh-TW" altLang="en-US" b="0" cap="none" spc="0" dirty="0" smtClean="0">
                <a:ln w="0"/>
                <a:solidFill>
                  <a:schemeClr val="tx1"/>
                </a:solidFill>
                <a:effectLst>
                  <a:outerShdw blurRad="38100" dist="19050" dir="2700000" algn="tl" rotWithShape="0">
                    <a:schemeClr val="dk1">
                      <a:alpha val="40000"/>
                    </a:schemeClr>
                  </a:outerShdw>
                </a:effectLst>
                <a:latin typeface="+mj-ea"/>
                <a:ea typeface="+mj-ea"/>
              </a:rPr>
              <a:t>天</a:t>
            </a:r>
            <a:endParaRPr lang="zh-TW" altLang="en-US" b="0" cap="none" spc="0" dirty="0">
              <a:ln w="0"/>
              <a:solidFill>
                <a:schemeClr val="tx1"/>
              </a:solidFill>
              <a:effectLst>
                <a:outerShdw blurRad="38100" dist="19050" dir="2700000" algn="tl" rotWithShape="0">
                  <a:schemeClr val="dk1">
                    <a:alpha val="40000"/>
                  </a:schemeClr>
                </a:outerShdw>
              </a:effectLst>
              <a:latin typeface="+mj-ea"/>
              <a:ea typeface="+mj-ea"/>
            </a:endParaRPr>
          </a:p>
        </p:txBody>
      </p:sp>
      <p:sp>
        <p:nvSpPr>
          <p:cNvPr id="21" name="雲朵形圖說文字 20"/>
          <p:cNvSpPr/>
          <p:nvPr/>
        </p:nvSpPr>
        <p:spPr>
          <a:xfrm>
            <a:off x="457200" y="5765800"/>
            <a:ext cx="2423160" cy="1085850"/>
          </a:xfrm>
          <a:prstGeom prst="cloud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TW" altLang="en-US" dirty="0" smtClean="0"/>
              <a:t>週六、週日放假</a:t>
            </a:r>
            <a:endParaRPr lang="zh-TW" altLang="en-US" dirty="0"/>
          </a:p>
        </p:txBody>
      </p:sp>
      <p:sp>
        <p:nvSpPr>
          <p:cNvPr id="23" name="燕尾形向右箭號 22"/>
          <p:cNvSpPr/>
          <p:nvPr/>
        </p:nvSpPr>
        <p:spPr>
          <a:xfrm>
            <a:off x="3131820" y="6096952"/>
            <a:ext cx="965835" cy="423545"/>
          </a:xfrm>
          <a:prstGeom prst="notch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24" name="雲朵形圖說文字 23"/>
          <p:cNvSpPr/>
          <p:nvPr/>
        </p:nvSpPr>
        <p:spPr>
          <a:xfrm>
            <a:off x="4227890" y="5777230"/>
            <a:ext cx="2457450" cy="1092200"/>
          </a:xfrm>
          <a:prstGeom prst="cloud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TW" altLang="en-US" dirty="0" smtClean="0"/>
              <a:t>每天工作</a:t>
            </a:r>
            <a:r>
              <a:rPr lang="en-US" altLang="zh-TW" dirty="0" smtClean="0"/>
              <a:t>4</a:t>
            </a:r>
            <a:r>
              <a:rPr lang="zh-TW" altLang="en-US" dirty="0" smtClean="0"/>
              <a:t>小時</a:t>
            </a:r>
            <a:endParaRPr lang="zh-TW" altLang="en-US" dirty="0"/>
          </a:p>
        </p:txBody>
      </p:sp>
      <p:sp>
        <p:nvSpPr>
          <p:cNvPr id="26" name="流程圖: 替代處理程序 25"/>
          <p:cNvSpPr/>
          <p:nvPr/>
        </p:nvSpPr>
        <p:spPr>
          <a:xfrm>
            <a:off x="3194050" y="2749550"/>
            <a:ext cx="349250" cy="196850"/>
          </a:xfrm>
          <a:prstGeom prst="flowChartAlternateProcess">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27" name="流程圖: 替代處理程序 26"/>
          <p:cNvSpPr/>
          <p:nvPr/>
        </p:nvSpPr>
        <p:spPr>
          <a:xfrm>
            <a:off x="3194050" y="2946400"/>
            <a:ext cx="349250" cy="196850"/>
          </a:xfrm>
          <a:prstGeom prst="flowChartAlternateProcess">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28" name="流程圖: 替代處理程序 27"/>
          <p:cNvSpPr/>
          <p:nvPr/>
        </p:nvSpPr>
        <p:spPr>
          <a:xfrm>
            <a:off x="3166427" y="3400437"/>
            <a:ext cx="349250" cy="196850"/>
          </a:xfrm>
          <a:prstGeom prst="flowChartAlternateProcess">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29" name="流程圖: 替代處理程序 28"/>
          <p:cNvSpPr/>
          <p:nvPr/>
        </p:nvSpPr>
        <p:spPr>
          <a:xfrm>
            <a:off x="3166427" y="3597287"/>
            <a:ext cx="349250" cy="196850"/>
          </a:xfrm>
          <a:prstGeom prst="flowChartAlternateProcess">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30" name="流程圖: 替代處理程序 29"/>
          <p:cNvSpPr/>
          <p:nvPr/>
        </p:nvSpPr>
        <p:spPr>
          <a:xfrm>
            <a:off x="3171825" y="4051324"/>
            <a:ext cx="349250" cy="196850"/>
          </a:xfrm>
          <a:prstGeom prst="flowChartAlternateProcess">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31" name="流程圖: 替代處理程序 30"/>
          <p:cNvSpPr/>
          <p:nvPr/>
        </p:nvSpPr>
        <p:spPr>
          <a:xfrm>
            <a:off x="3171825" y="4272915"/>
            <a:ext cx="349250" cy="196850"/>
          </a:xfrm>
          <a:prstGeom prst="flowChartAlternateProcess">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32" name="流程圖: 替代處理程序 31"/>
          <p:cNvSpPr/>
          <p:nvPr/>
        </p:nvSpPr>
        <p:spPr>
          <a:xfrm>
            <a:off x="3161664" y="4494506"/>
            <a:ext cx="579756" cy="196850"/>
          </a:xfrm>
          <a:prstGeom prst="flowChartAlternateProcess">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33" name="流程圖: 替代處理程序 32"/>
          <p:cNvSpPr/>
          <p:nvPr/>
        </p:nvSpPr>
        <p:spPr>
          <a:xfrm>
            <a:off x="3171825" y="4706501"/>
            <a:ext cx="349250" cy="196850"/>
          </a:xfrm>
          <a:prstGeom prst="flowChartAlternateProcess">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34" name="流程圖: 替代處理程序 33"/>
          <p:cNvSpPr/>
          <p:nvPr/>
        </p:nvSpPr>
        <p:spPr>
          <a:xfrm>
            <a:off x="3171825" y="4937688"/>
            <a:ext cx="349250" cy="196850"/>
          </a:xfrm>
          <a:prstGeom prst="flowChartAlternateProcess">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35" name="流程圖: 替代處理程序 34"/>
          <p:cNvSpPr/>
          <p:nvPr/>
        </p:nvSpPr>
        <p:spPr>
          <a:xfrm>
            <a:off x="3171824" y="5156248"/>
            <a:ext cx="630555" cy="196850"/>
          </a:xfrm>
          <a:prstGeom prst="flowChartAlternateProcess">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36" name="流程圖: 替代處理程序 35"/>
          <p:cNvSpPr/>
          <p:nvPr/>
        </p:nvSpPr>
        <p:spPr>
          <a:xfrm>
            <a:off x="3161663" y="5374808"/>
            <a:ext cx="640715" cy="196850"/>
          </a:xfrm>
          <a:prstGeom prst="flowChartAlternateProcess">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37" name="矩形 36"/>
          <p:cNvSpPr/>
          <p:nvPr/>
        </p:nvSpPr>
        <p:spPr>
          <a:xfrm>
            <a:off x="5662008" y="3295650"/>
            <a:ext cx="685452" cy="369332"/>
          </a:xfrm>
          <a:prstGeom prst="rect">
            <a:avLst/>
          </a:prstGeom>
          <a:noFill/>
        </p:spPr>
        <p:txBody>
          <a:bodyPr wrap="square" lIns="91440" tIns="45720" rIns="91440" bIns="45720">
            <a:spAutoFit/>
          </a:bodyPr>
          <a:lstStyle/>
          <a:p>
            <a:pPr algn="ctr"/>
            <a:r>
              <a:rPr lang="en-US" altLang="zh-TW" b="0" cap="none" spc="0" dirty="0" smtClean="0">
                <a:ln w="0"/>
                <a:solidFill>
                  <a:schemeClr val="tx1"/>
                </a:solidFill>
                <a:latin typeface="+mj-ea"/>
                <a:ea typeface="+mj-ea"/>
              </a:rPr>
              <a:t>12</a:t>
            </a:r>
            <a:r>
              <a:rPr lang="zh-TW" altLang="en-US" b="0" cap="none" spc="0" dirty="0" smtClean="0">
                <a:ln w="0"/>
                <a:solidFill>
                  <a:schemeClr val="tx1"/>
                </a:solidFill>
                <a:latin typeface="+mj-ea"/>
                <a:ea typeface="+mj-ea"/>
              </a:rPr>
              <a:t>天</a:t>
            </a:r>
            <a:endParaRPr lang="zh-TW" altLang="en-US" b="0" cap="none" spc="0" dirty="0">
              <a:ln w="0"/>
              <a:solidFill>
                <a:schemeClr val="tx1"/>
              </a:solidFill>
              <a:latin typeface="+mj-ea"/>
              <a:ea typeface="+mj-ea"/>
            </a:endParaRPr>
          </a:p>
        </p:txBody>
      </p:sp>
      <p:sp>
        <p:nvSpPr>
          <p:cNvPr id="38" name="矩形 37"/>
          <p:cNvSpPr/>
          <p:nvPr/>
        </p:nvSpPr>
        <p:spPr>
          <a:xfrm>
            <a:off x="5662008" y="3509010"/>
            <a:ext cx="685452" cy="369332"/>
          </a:xfrm>
          <a:prstGeom prst="rect">
            <a:avLst/>
          </a:prstGeom>
          <a:noFill/>
        </p:spPr>
        <p:txBody>
          <a:bodyPr wrap="square" lIns="91440" tIns="45720" rIns="91440" bIns="45720">
            <a:spAutoFit/>
          </a:bodyPr>
          <a:lstStyle/>
          <a:p>
            <a:pPr algn="ctr"/>
            <a:r>
              <a:rPr lang="en-US" altLang="zh-TW" b="0" cap="none" spc="0" dirty="0" smtClean="0">
                <a:ln w="0"/>
                <a:solidFill>
                  <a:schemeClr val="tx1"/>
                </a:solidFill>
                <a:latin typeface="+mj-ea"/>
                <a:ea typeface="+mj-ea"/>
              </a:rPr>
              <a:t>12</a:t>
            </a:r>
            <a:r>
              <a:rPr lang="zh-TW" altLang="en-US" b="0" cap="none" spc="0" dirty="0" smtClean="0">
                <a:ln w="0"/>
                <a:solidFill>
                  <a:schemeClr val="tx1"/>
                </a:solidFill>
                <a:latin typeface="+mj-ea"/>
                <a:ea typeface="+mj-ea"/>
              </a:rPr>
              <a:t>天</a:t>
            </a:r>
            <a:endParaRPr lang="zh-TW" altLang="en-US" b="0" cap="none" spc="0" dirty="0">
              <a:ln w="0"/>
              <a:solidFill>
                <a:schemeClr val="tx1"/>
              </a:solidFill>
              <a:latin typeface="+mj-ea"/>
              <a:ea typeface="+mj-ea"/>
            </a:endParaRPr>
          </a:p>
        </p:txBody>
      </p:sp>
      <p:sp>
        <p:nvSpPr>
          <p:cNvPr id="39" name="矩形 38"/>
          <p:cNvSpPr/>
          <p:nvPr/>
        </p:nvSpPr>
        <p:spPr>
          <a:xfrm>
            <a:off x="6179820" y="3954157"/>
            <a:ext cx="685452" cy="369332"/>
          </a:xfrm>
          <a:prstGeom prst="rect">
            <a:avLst/>
          </a:prstGeom>
          <a:noFill/>
        </p:spPr>
        <p:txBody>
          <a:bodyPr wrap="square" lIns="91440" tIns="45720" rIns="91440" bIns="45720">
            <a:spAutoFit/>
          </a:bodyPr>
          <a:lstStyle/>
          <a:p>
            <a:pPr algn="ctr"/>
            <a:r>
              <a:rPr lang="en-US" altLang="zh-TW" b="0" cap="none" spc="0" dirty="0" smtClean="0">
                <a:ln w="0"/>
                <a:solidFill>
                  <a:schemeClr val="tx1"/>
                </a:solidFill>
                <a:latin typeface="+mj-ea"/>
                <a:ea typeface="+mj-ea"/>
              </a:rPr>
              <a:t>12</a:t>
            </a:r>
            <a:r>
              <a:rPr lang="zh-TW" altLang="en-US" b="0" cap="none" spc="0" dirty="0" smtClean="0">
                <a:ln w="0"/>
                <a:solidFill>
                  <a:schemeClr val="tx1"/>
                </a:solidFill>
                <a:latin typeface="+mj-ea"/>
                <a:ea typeface="+mj-ea"/>
              </a:rPr>
              <a:t>天</a:t>
            </a:r>
            <a:endParaRPr lang="en-US" altLang="zh-TW" b="0" cap="none" spc="0" dirty="0" smtClean="0">
              <a:ln w="0"/>
              <a:solidFill>
                <a:schemeClr val="tx1"/>
              </a:solidFill>
              <a:latin typeface="+mj-ea"/>
              <a:ea typeface="+mj-ea"/>
            </a:endParaRPr>
          </a:p>
        </p:txBody>
      </p:sp>
      <p:sp>
        <p:nvSpPr>
          <p:cNvPr id="40" name="矩形 39"/>
          <p:cNvSpPr/>
          <p:nvPr/>
        </p:nvSpPr>
        <p:spPr>
          <a:xfrm>
            <a:off x="6179820" y="4182757"/>
            <a:ext cx="685452" cy="369332"/>
          </a:xfrm>
          <a:prstGeom prst="rect">
            <a:avLst/>
          </a:prstGeom>
          <a:noFill/>
        </p:spPr>
        <p:txBody>
          <a:bodyPr wrap="square" lIns="91440" tIns="45720" rIns="91440" bIns="45720">
            <a:spAutoFit/>
          </a:bodyPr>
          <a:lstStyle/>
          <a:p>
            <a:pPr algn="ctr"/>
            <a:r>
              <a:rPr lang="en-US" altLang="zh-TW" b="0" cap="none" spc="0" dirty="0" smtClean="0">
                <a:ln w="0"/>
                <a:solidFill>
                  <a:schemeClr val="tx1"/>
                </a:solidFill>
                <a:latin typeface="+mj-ea"/>
                <a:ea typeface="+mj-ea"/>
              </a:rPr>
              <a:t>12</a:t>
            </a:r>
            <a:r>
              <a:rPr lang="zh-TW" altLang="en-US" b="0" cap="none" spc="0" dirty="0" smtClean="0">
                <a:ln w="0"/>
                <a:solidFill>
                  <a:schemeClr val="tx1"/>
                </a:solidFill>
                <a:latin typeface="+mj-ea"/>
                <a:ea typeface="+mj-ea"/>
              </a:rPr>
              <a:t>天</a:t>
            </a:r>
            <a:endParaRPr lang="zh-TW" altLang="en-US" b="0" cap="none" spc="0" dirty="0">
              <a:ln w="0"/>
              <a:solidFill>
                <a:schemeClr val="tx1"/>
              </a:solidFill>
              <a:latin typeface="+mj-ea"/>
              <a:ea typeface="+mj-ea"/>
            </a:endParaRPr>
          </a:p>
        </p:txBody>
      </p:sp>
      <p:sp>
        <p:nvSpPr>
          <p:cNvPr id="41" name="矩形 40"/>
          <p:cNvSpPr/>
          <p:nvPr/>
        </p:nvSpPr>
        <p:spPr>
          <a:xfrm>
            <a:off x="6301566" y="4420763"/>
            <a:ext cx="685452" cy="369332"/>
          </a:xfrm>
          <a:prstGeom prst="rect">
            <a:avLst/>
          </a:prstGeom>
          <a:noFill/>
        </p:spPr>
        <p:txBody>
          <a:bodyPr wrap="square" lIns="91440" tIns="45720" rIns="91440" bIns="45720">
            <a:spAutoFit/>
          </a:bodyPr>
          <a:lstStyle/>
          <a:p>
            <a:pPr algn="ctr"/>
            <a:r>
              <a:rPr lang="en-US" altLang="zh-TW" dirty="0" smtClean="0">
                <a:ln w="0"/>
                <a:latin typeface="+mj-ea"/>
                <a:ea typeface="+mj-ea"/>
              </a:rPr>
              <a:t>3</a:t>
            </a:r>
            <a:r>
              <a:rPr lang="zh-TW" altLang="en-US" b="0" cap="none" spc="0" dirty="0" smtClean="0">
                <a:ln w="0"/>
                <a:solidFill>
                  <a:schemeClr val="tx1"/>
                </a:solidFill>
                <a:latin typeface="+mj-ea"/>
                <a:ea typeface="+mj-ea"/>
              </a:rPr>
              <a:t>天</a:t>
            </a:r>
            <a:endParaRPr lang="zh-TW" altLang="en-US" b="0" cap="none" spc="0" dirty="0">
              <a:ln w="0"/>
              <a:solidFill>
                <a:schemeClr val="tx1"/>
              </a:solidFill>
              <a:latin typeface="+mj-ea"/>
              <a:ea typeface="+mj-ea"/>
            </a:endParaRPr>
          </a:p>
        </p:txBody>
      </p:sp>
      <p:sp>
        <p:nvSpPr>
          <p:cNvPr id="42" name="矩形 41"/>
          <p:cNvSpPr/>
          <p:nvPr/>
        </p:nvSpPr>
        <p:spPr>
          <a:xfrm>
            <a:off x="6370146" y="4638016"/>
            <a:ext cx="685452" cy="369332"/>
          </a:xfrm>
          <a:prstGeom prst="rect">
            <a:avLst/>
          </a:prstGeom>
          <a:noFill/>
        </p:spPr>
        <p:txBody>
          <a:bodyPr wrap="square" lIns="91440" tIns="45720" rIns="91440" bIns="45720">
            <a:spAutoFit/>
          </a:bodyPr>
          <a:lstStyle/>
          <a:p>
            <a:pPr algn="ctr"/>
            <a:r>
              <a:rPr lang="en-US" altLang="zh-TW" dirty="0" smtClean="0">
                <a:ln w="0"/>
                <a:latin typeface="+mj-ea"/>
                <a:ea typeface="+mj-ea"/>
              </a:rPr>
              <a:t>2</a:t>
            </a:r>
            <a:r>
              <a:rPr lang="zh-TW" altLang="en-US" b="0" cap="none" spc="0" dirty="0" smtClean="0">
                <a:ln w="0"/>
                <a:solidFill>
                  <a:schemeClr val="tx1"/>
                </a:solidFill>
                <a:latin typeface="+mj-ea"/>
                <a:ea typeface="+mj-ea"/>
              </a:rPr>
              <a:t>天</a:t>
            </a:r>
            <a:endParaRPr lang="zh-TW" altLang="en-US" b="0" cap="none" spc="0" dirty="0">
              <a:ln w="0"/>
              <a:solidFill>
                <a:schemeClr val="tx1"/>
              </a:solidFill>
              <a:latin typeface="+mj-ea"/>
              <a:ea typeface="+mj-ea"/>
            </a:endParaRPr>
          </a:p>
        </p:txBody>
      </p:sp>
      <p:sp>
        <p:nvSpPr>
          <p:cNvPr id="43" name="矩形 42"/>
          <p:cNvSpPr/>
          <p:nvPr/>
        </p:nvSpPr>
        <p:spPr>
          <a:xfrm>
            <a:off x="6522372" y="4850011"/>
            <a:ext cx="685452" cy="369332"/>
          </a:xfrm>
          <a:prstGeom prst="rect">
            <a:avLst/>
          </a:prstGeom>
          <a:noFill/>
        </p:spPr>
        <p:txBody>
          <a:bodyPr wrap="square" lIns="91440" tIns="45720" rIns="91440" bIns="45720">
            <a:spAutoFit/>
          </a:bodyPr>
          <a:lstStyle/>
          <a:p>
            <a:pPr algn="ctr"/>
            <a:r>
              <a:rPr lang="en-US" altLang="zh-TW" b="0" cap="none" spc="0" dirty="0" smtClean="0">
                <a:ln w="0"/>
                <a:solidFill>
                  <a:schemeClr val="tx1"/>
                </a:solidFill>
                <a:latin typeface="+mj-ea"/>
                <a:ea typeface="+mj-ea"/>
              </a:rPr>
              <a:t>2</a:t>
            </a:r>
            <a:r>
              <a:rPr lang="zh-TW" altLang="en-US" b="0" cap="none" spc="0" dirty="0" smtClean="0">
                <a:ln w="0"/>
                <a:solidFill>
                  <a:schemeClr val="tx1"/>
                </a:solidFill>
                <a:latin typeface="+mj-ea"/>
                <a:ea typeface="+mj-ea"/>
              </a:rPr>
              <a:t>天</a:t>
            </a:r>
            <a:endParaRPr lang="zh-TW" altLang="en-US" b="0" cap="none" spc="0" dirty="0">
              <a:ln w="0"/>
              <a:solidFill>
                <a:schemeClr val="tx1"/>
              </a:solidFill>
              <a:latin typeface="+mj-ea"/>
              <a:ea typeface="+mj-ea"/>
            </a:endParaRPr>
          </a:p>
        </p:txBody>
      </p:sp>
      <p:sp>
        <p:nvSpPr>
          <p:cNvPr id="44" name="矩形 43"/>
          <p:cNvSpPr/>
          <p:nvPr/>
        </p:nvSpPr>
        <p:spPr>
          <a:xfrm>
            <a:off x="6674772" y="5070991"/>
            <a:ext cx="685452" cy="369332"/>
          </a:xfrm>
          <a:prstGeom prst="rect">
            <a:avLst/>
          </a:prstGeom>
          <a:noFill/>
        </p:spPr>
        <p:txBody>
          <a:bodyPr wrap="square" lIns="91440" tIns="45720" rIns="91440" bIns="45720">
            <a:spAutoFit/>
          </a:bodyPr>
          <a:lstStyle/>
          <a:p>
            <a:pPr algn="ctr"/>
            <a:r>
              <a:rPr lang="en-US" altLang="zh-TW" b="0" cap="none" spc="0" dirty="0" smtClean="0">
                <a:ln w="0"/>
                <a:solidFill>
                  <a:schemeClr val="tx1"/>
                </a:solidFill>
                <a:latin typeface="+mj-ea"/>
                <a:ea typeface="+mj-ea"/>
              </a:rPr>
              <a:t>2</a:t>
            </a:r>
            <a:r>
              <a:rPr lang="zh-TW" altLang="en-US" b="0" cap="none" spc="0" dirty="0" smtClean="0">
                <a:ln w="0"/>
                <a:solidFill>
                  <a:schemeClr val="tx1"/>
                </a:solidFill>
                <a:latin typeface="+mj-ea"/>
                <a:ea typeface="+mj-ea"/>
              </a:rPr>
              <a:t>天</a:t>
            </a:r>
            <a:endParaRPr lang="zh-TW" altLang="en-US" b="0" cap="none" spc="0" dirty="0">
              <a:ln w="0"/>
              <a:solidFill>
                <a:schemeClr val="tx1"/>
              </a:solidFill>
              <a:latin typeface="+mj-ea"/>
              <a:ea typeface="+mj-ea"/>
            </a:endParaRPr>
          </a:p>
        </p:txBody>
      </p:sp>
      <p:sp>
        <p:nvSpPr>
          <p:cNvPr id="45" name="矩形 44"/>
          <p:cNvSpPr/>
          <p:nvPr/>
        </p:nvSpPr>
        <p:spPr>
          <a:xfrm>
            <a:off x="8122572" y="5291971"/>
            <a:ext cx="685452" cy="369332"/>
          </a:xfrm>
          <a:prstGeom prst="rect">
            <a:avLst/>
          </a:prstGeom>
          <a:noFill/>
        </p:spPr>
        <p:txBody>
          <a:bodyPr wrap="square" lIns="91440" tIns="45720" rIns="91440" bIns="45720">
            <a:spAutoFit/>
          </a:bodyPr>
          <a:lstStyle/>
          <a:p>
            <a:pPr algn="ctr"/>
            <a:r>
              <a:rPr lang="en-US" altLang="zh-TW" dirty="0" smtClean="0">
                <a:ln w="0"/>
                <a:latin typeface="+mj-ea"/>
                <a:ea typeface="+mj-ea"/>
              </a:rPr>
              <a:t>30</a:t>
            </a:r>
            <a:r>
              <a:rPr lang="zh-TW" altLang="en-US" b="0" cap="none" spc="0" dirty="0" smtClean="0">
                <a:ln w="0"/>
                <a:solidFill>
                  <a:schemeClr val="tx1"/>
                </a:solidFill>
                <a:latin typeface="+mj-ea"/>
                <a:ea typeface="+mj-ea"/>
              </a:rPr>
              <a:t>天</a:t>
            </a:r>
            <a:endParaRPr lang="zh-TW" altLang="en-US" b="0" cap="none" spc="0" dirty="0">
              <a:ln w="0"/>
              <a:solidFill>
                <a:schemeClr val="tx1"/>
              </a:solidFill>
              <a:latin typeface="+mj-ea"/>
              <a:ea typeface="+mj-ea"/>
            </a:endParaRPr>
          </a:p>
        </p:txBody>
      </p:sp>
      <p:sp>
        <p:nvSpPr>
          <p:cNvPr id="46" name="橢圓 45"/>
          <p:cNvSpPr/>
          <p:nvPr/>
        </p:nvSpPr>
        <p:spPr>
          <a:xfrm>
            <a:off x="3222625" y="2486025"/>
            <a:ext cx="708660" cy="257810"/>
          </a:xfrm>
          <a:prstGeom prst="ellipse">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b="1" dirty="0"/>
          </a:p>
        </p:txBody>
      </p:sp>
      <p:pic>
        <p:nvPicPr>
          <p:cNvPr id="47" name="圖片 46"/>
          <p:cNvPicPr>
            <a:picLocks noChangeAspect="1"/>
          </p:cNvPicPr>
          <p:nvPr/>
        </p:nvPicPr>
        <p:blipFill>
          <a:blip r:embed="rId4"/>
          <a:stretch>
            <a:fillRect/>
          </a:stretch>
        </p:blipFill>
        <p:spPr>
          <a:xfrm>
            <a:off x="0" y="1728931"/>
            <a:ext cx="9144000" cy="5140499"/>
          </a:xfrm>
          <a:prstGeom prst="rect">
            <a:avLst/>
          </a:prstGeom>
        </p:spPr>
      </p:pic>
      <p:sp>
        <p:nvSpPr>
          <p:cNvPr id="48" name="橢圓 47"/>
          <p:cNvSpPr/>
          <p:nvPr/>
        </p:nvSpPr>
        <p:spPr>
          <a:xfrm>
            <a:off x="4097655" y="3954157"/>
            <a:ext cx="464820" cy="1617501"/>
          </a:xfrm>
          <a:prstGeom prst="ellipse">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49" name="橢圓 48"/>
          <p:cNvSpPr/>
          <p:nvPr/>
        </p:nvSpPr>
        <p:spPr>
          <a:xfrm>
            <a:off x="1371600" y="2868638"/>
            <a:ext cx="1190625" cy="369332"/>
          </a:xfrm>
          <a:prstGeom prst="ellipse">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p:txBody>
          <a:bodyPr>
            <a:normAutofit/>
          </a:bodyPr>
          <a:lstStyle/>
          <a:p>
            <a:r>
              <a:rPr lang="en-US" altLang="zh-TW" dirty="0" smtClean="0"/>
              <a:t>Schedule</a:t>
            </a:r>
            <a:endParaRPr lang="zh-TW" altLang="en-US" dirty="0"/>
          </a:p>
        </p:txBody>
      </p:sp>
      <p:sp>
        <p:nvSpPr>
          <p:cNvPr id="3" name="內容版面配置區 2"/>
          <p:cNvSpPr>
            <a:spLocks noGrp="1"/>
          </p:cNvSpPr>
          <p:nvPr>
            <p:ph sz="quarter" idx="1"/>
          </p:nvPr>
        </p:nvSpPr>
        <p:spPr/>
        <p:txBody>
          <a:bodyPr/>
          <a:lstStyle/>
          <a:p>
            <a:r>
              <a:rPr lang="zh-TW" altLang="en-US" dirty="0" smtClean="0"/>
              <a:t>  </a:t>
            </a:r>
            <a:endParaRPr lang="en-US" altLang="zh-TW" dirty="0"/>
          </a:p>
        </p:txBody>
      </p:sp>
    </p:spTree>
    <p:extLst>
      <p:ext uri="{BB962C8B-B14F-4D97-AF65-F5344CB8AC3E}">
        <p14:creationId xmlns:p14="http://schemas.microsoft.com/office/powerpoint/2010/main" val="1924423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10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1000"/>
                                        <p:tgtEl>
                                          <p:spTgt spid="49"/>
                                        </p:tgtEl>
                                      </p:cBhvr>
                                    </p:animEffect>
                                    <p:set>
                                      <p:cBhvr>
                                        <p:cTn id="12" dur="1" fill="hold">
                                          <p:stCondLst>
                                            <p:cond delay="999"/>
                                          </p:stCondLst>
                                        </p:cTn>
                                        <p:tgtEl>
                                          <p:spTgt spid="49"/>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fade">
                                      <p:cBhvr>
                                        <p:cTn id="15" dur="1000"/>
                                        <p:tgtEl>
                                          <p:spTgt spid="48"/>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xit" presetSubtype="4" fill="hold" nodeType="clickEffect">
                                  <p:stCondLst>
                                    <p:cond delay="0"/>
                                  </p:stCondLst>
                                  <p:childTnLst>
                                    <p:anim calcmode="lin" valueType="num">
                                      <p:cBhvr additive="base">
                                        <p:cTn id="19" dur="1000"/>
                                        <p:tgtEl>
                                          <p:spTgt spid="47"/>
                                        </p:tgtEl>
                                        <p:attrNameLst>
                                          <p:attrName>ppt_x</p:attrName>
                                        </p:attrNameLst>
                                      </p:cBhvr>
                                      <p:tavLst>
                                        <p:tav tm="0">
                                          <p:val>
                                            <p:strVal val="ppt_x"/>
                                          </p:val>
                                        </p:tav>
                                        <p:tav tm="100000">
                                          <p:val>
                                            <p:strVal val="ppt_x"/>
                                          </p:val>
                                        </p:tav>
                                      </p:tavLst>
                                    </p:anim>
                                    <p:anim calcmode="lin" valueType="num">
                                      <p:cBhvr additive="base">
                                        <p:cTn id="20" dur="1000"/>
                                        <p:tgtEl>
                                          <p:spTgt spid="47"/>
                                        </p:tgtEl>
                                        <p:attrNameLst>
                                          <p:attrName>ppt_y</p:attrName>
                                        </p:attrNameLst>
                                      </p:cBhvr>
                                      <p:tavLst>
                                        <p:tav tm="0">
                                          <p:val>
                                            <p:strVal val="ppt_y"/>
                                          </p:val>
                                        </p:tav>
                                        <p:tav tm="100000">
                                          <p:val>
                                            <p:strVal val="1+ppt_h/2"/>
                                          </p:val>
                                        </p:tav>
                                      </p:tavLst>
                                    </p:anim>
                                    <p:set>
                                      <p:cBhvr>
                                        <p:cTn id="21" dur="1" fill="hold">
                                          <p:stCondLst>
                                            <p:cond delay="999"/>
                                          </p:stCondLst>
                                        </p:cTn>
                                        <p:tgtEl>
                                          <p:spTgt spid="47"/>
                                        </p:tgtEl>
                                        <p:attrNameLst>
                                          <p:attrName>style.visibility</p:attrName>
                                        </p:attrNameLst>
                                      </p:cBhvr>
                                      <p:to>
                                        <p:strVal val="hidden"/>
                                      </p:to>
                                    </p:set>
                                  </p:childTnLst>
                                </p:cTn>
                              </p:par>
                              <p:par>
                                <p:cTn id="22" presetID="2" presetClass="exit" presetSubtype="4" fill="hold" grpId="1" nodeType="withEffect">
                                  <p:stCondLst>
                                    <p:cond delay="0"/>
                                  </p:stCondLst>
                                  <p:childTnLst>
                                    <p:anim calcmode="lin" valueType="num">
                                      <p:cBhvr additive="base">
                                        <p:cTn id="23" dur="500"/>
                                        <p:tgtEl>
                                          <p:spTgt spid="48"/>
                                        </p:tgtEl>
                                        <p:attrNameLst>
                                          <p:attrName>ppt_x</p:attrName>
                                        </p:attrNameLst>
                                      </p:cBhvr>
                                      <p:tavLst>
                                        <p:tav tm="0">
                                          <p:val>
                                            <p:strVal val="ppt_x"/>
                                          </p:val>
                                        </p:tav>
                                        <p:tav tm="100000">
                                          <p:val>
                                            <p:strVal val="ppt_x"/>
                                          </p:val>
                                        </p:tav>
                                      </p:tavLst>
                                    </p:anim>
                                    <p:anim calcmode="lin" valueType="num">
                                      <p:cBhvr additive="base">
                                        <p:cTn id="24" dur="500"/>
                                        <p:tgtEl>
                                          <p:spTgt spid="48"/>
                                        </p:tgtEl>
                                        <p:attrNameLst>
                                          <p:attrName>ppt_y</p:attrName>
                                        </p:attrNameLst>
                                      </p:cBhvr>
                                      <p:tavLst>
                                        <p:tav tm="0">
                                          <p:val>
                                            <p:strVal val="ppt_y"/>
                                          </p:val>
                                        </p:tav>
                                        <p:tav tm="100000">
                                          <p:val>
                                            <p:strVal val="1+ppt_h/2"/>
                                          </p:val>
                                        </p:tav>
                                      </p:tavLst>
                                    </p:anim>
                                    <p:set>
                                      <p:cBhvr>
                                        <p:cTn id="25" dur="1" fill="hold">
                                          <p:stCondLst>
                                            <p:cond delay="499"/>
                                          </p:stCondLst>
                                        </p:cTn>
                                        <p:tgtEl>
                                          <p:spTgt spid="48"/>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6"/>
                                        </p:tgtEl>
                                        <p:attrNameLst>
                                          <p:attrName>style.visibility</p:attrName>
                                        </p:attrNameLst>
                                      </p:cBhvr>
                                      <p:to>
                                        <p:strVal val="visible"/>
                                      </p:to>
                                    </p:set>
                                    <p:animEffect transition="in" filter="fade">
                                      <p:cBhvr>
                                        <p:cTn id="30" dur="1000"/>
                                        <p:tgtEl>
                                          <p:spTgt spid="4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1000"/>
                                        <p:tgtEl>
                                          <p:spTgt spid="21"/>
                                        </p:tgtEl>
                                      </p:cBhvr>
                                    </p:animEffect>
                                  </p:childTnLst>
                                </p:cTn>
                              </p:par>
                              <p:par>
                                <p:cTn id="36" presetID="10" presetClass="exit" presetSubtype="0" fill="hold" grpId="1" nodeType="withEffect">
                                  <p:stCondLst>
                                    <p:cond delay="0"/>
                                  </p:stCondLst>
                                  <p:childTnLst>
                                    <p:animEffect transition="out" filter="fade">
                                      <p:cBhvr>
                                        <p:cTn id="37" dur="1000"/>
                                        <p:tgtEl>
                                          <p:spTgt spid="46"/>
                                        </p:tgtEl>
                                      </p:cBhvr>
                                    </p:animEffect>
                                    <p:set>
                                      <p:cBhvr>
                                        <p:cTn id="38" dur="1" fill="hold">
                                          <p:stCondLst>
                                            <p:cond delay="999"/>
                                          </p:stCondLst>
                                        </p:cTn>
                                        <p:tgtEl>
                                          <p:spTgt spid="46"/>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1000"/>
                                        <p:tgtEl>
                                          <p:spTgt spid="2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1000"/>
                                        <p:tgtEl>
                                          <p:spTgt spid="24"/>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fade">
                                      <p:cBhvr>
                                        <p:cTn id="53" dur="1000"/>
                                        <p:tgtEl>
                                          <p:spTgt spid="26"/>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fade">
                                      <p:cBhvr>
                                        <p:cTn id="56" dur="1000"/>
                                        <p:tgtEl>
                                          <p:spTgt spid="18"/>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xit" presetSubtype="0" fill="hold" grpId="1" nodeType="clickEffect">
                                  <p:stCondLst>
                                    <p:cond delay="0"/>
                                  </p:stCondLst>
                                  <p:childTnLst>
                                    <p:animEffect transition="out" filter="fade">
                                      <p:cBhvr>
                                        <p:cTn id="60" dur="1000"/>
                                        <p:tgtEl>
                                          <p:spTgt spid="18"/>
                                        </p:tgtEl>
                                      </p:cBhvr>
                                    </p:animEffect>
                                    <p:set>
                                      <p:cBhvr>
                                        <p:cTn id="61" dur="1" fill="hold">
                                          <p:stCondLst>
                                            <p:cond delay="999"/>
                                          </p:stCondLst>
                                        </p:cTn>
                                        <p:tgtEl>
                                          <p:spTgt spid="18"/>
                                        </p:tgtEl>
                                        <p:attrNameLst>
                                          <p:attrName>style.visibility</p:attrName>
                                        </p:attrNameLst>
                                      </p:cBhvr>
                                      <p:to>
                                        <p:strVal val="hidden"/>
                                      </p:to>
                                    </p:set>
                                  </p:childTnLst>
                                </p:cTn>
                              </p:par>
                              <p:par>
                                <p:cTn id="62" presetID="10" presetClass="exit" presetSubtype="0" fill="hold" grpId="1" nodeType="withEffect">
                                  <p:stCondLst>
                                    <p:cond delay="0"/>
                                  </p:stCondLst>
                                  <p:childTnLst>
                                    <p:animEffect transition="out" filter="fade">
                                      <p:cBhvr>
                                        <p:cTn id="63" dur="1000"/>
                                        <p:tgtEl>
                                          <p:spTgt spid="26"/>
                                        </p:tgtEl>
                                      </p:cBhvr>
                                    </p:animEffect>
                                    <p:set>
                                      <p:cBhvr>
                                        <p:cTn id="64" dur="1" fill="hold">
                                          <p:stCondLst>
                                            <p:cond delay="999"/>
                                          </p:stCondLst>
                                        </p:cTn>
                                        <p:tgtEl>
                                          <p:spTgt spid="26"/>
                                        </p:tgtEl>
                                        <p:attrNameLst>
                                          <p:attrName>style.visibility</p:attrName>
                                        </p:attrNameLst>
                                      </p:cBhvr>
                                      <p:to>
                                        <p:strVal val="hidden"/>
                                      </p:to>
                                    </p:set>
                                  </p:childTnLst>
                                </p:cTn>
                              </p:par>
                              <p:par>
                                <p:cTn id="65" presetID="10" presetClass="entr" presetSubtype="0"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fade">
                                      <p:cBhvr>
                                        <p:cTn id="67" dur="1000"/>
                                        <p:tgtEl>
                                          <p:spTgt spid="27"/>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9"/>
                                        </p:tgtEl>
                                        <p:attrNameLst>
                                          <p:attrName>style.visibility</p:attrName>
                                        </p:attrNameLst>
                                      </p:cBhvr>
                                      <p:to>
                                        <p:strVal val="visible"/>
                                      </p:to>
                                    </p:set>
                                    <p:animEffect transition="in" filter="fade">
                                      <p:cBhvr>
                                        <p:cTn id="70" dur="1000"/>
                                        <p:tgtEl>
                                          <p:spTgt spid="19"/>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xit" presetSubtype="0" fill="hold" grpId="1" nodeType="clickEffect">
                                  <p:stCondLst>
                                    <p:cond delay="0"/>
                                  </p:stCondLst>
                                  <p:childTnLst>
                                    <p:animEffect transition="out" filter="fade">
                                      <p:cBhvr>
                                        <p:cTn id="74" dur="1000"/>
                                        <p:tgtEl>
                                          <p:spTgt spid="19"/>
                                        </p:tgtEl>
                                      </p:cBhvr>
                                    </p:animEffect>
                                    <p:set>
                                      <p:cBhvr>
                                        <p:cTn id="75" dur="1" fill="hold">
                                          <p:stCondLst>
                                            <p:cond delay="999"/>
                                          </p:stCondLst>
                                        </p:cTn>
                                        <p:tgtEl>
                                          <p:spTgt spid="19"/>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1000"/>
                                        <p:tgtEl>
                                          <p:spTgt spid="27"/>
                                        </p:tgtEl>
                                      </p:cBhvr>
                                    </p:animEffect>
                                    <p:set>
                                      <p:cBhvr>
                                        <p:cTn id="78" dur="1" fill="hold">
                                          <p:stCondLst>
                                            <p:cond delay="999"/>
                                          </p:stCondLst>
                                        </p:cTn>
                                        <p:tgtEl>
                                          <p:spTgt spid="27"/>
                                        </p:tgtEl>
                                        <p:attrNameLst>
                                          <p:attrName>style.visibility</p:attrName>
                                        </p:attrNameLst>
                                      </p:cBhvr>
                                      <p:to>
                                        <p:strVal val="hidden"/>
                                      </p:to>
                                    </p:set>
                                  </p:childTnLst>
                                </p:cTn>
                              </p:par>
                              <p:par>
                                <p:cTn id="79" presetID="10" presetClass="entr" presetSubtype="0" fill="hold" grpId="0" nodeType="withEffect">
                                  <p:stCondLst>
                                    <p:cond delay="0"/>
                                  </p:stCondLst>
                                  <p:childTnLst>
                                    <p:set>
                                      <p:cBhvr>
                                        <p:cTn id="80" dur="1" fill="hold">
                                          <p:stCondLst>
                                            <p:cond delay="0"/>
                                          </p:stCondLst>
                                        </p:cTn>
                                        <p:tgtEl>
                                          <p:spTgt spid="28"/>
                                        </p:tgtEl>
                                        <p:attrNameLst>
                                          <p:attrName>style.visibility</p:attrName>
                                        </p:attrNameLst>
                                      </p:cBhvr>
                                      <p:to>
                                        <p:strVal val="visible"/>
                                      </p:to>
                                    </p:set>
                                    <p:animEffect transition="in" filter="fade">
                                      <p:cBhvr>
                                        <p:cTn id="81" dur="1000"/>
                                        <p:tgtEl>
                                          <p:spTgt spid="28"/>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37"/>
                                        </p:tgtEl>
                                        <p:attrNameLst>
                                          <p:attrName>style.visibility</p:attrName>
                                        </p:attrNameLst>
                                      </p:cBhvr>
                                      <p:to>
                                        <p:strVal val="visible"/>
                                      </p:to>
                                    </p:set>
                                    <p:animEffect transition="in" filter="fade">
                                      <p:cBhvr>
                                        <p:cTn id="84" dur="1000"/>
                                        <p:tgtEl>
                                          <p:spTgt spid="37"/>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xit" presetSubtype="0" fill="hold" grpId="1" nodeType="clickEffect">
                                  <p:stCondLst>
                                    <p:cond delay="0"/>
                                  </p:stCondLst>
                                  <p:childTnLst>
                                    <p:animEffect transition="out" filter="fade">
                                      <p:cBhvr>
                                        <p:cTn id="88" dur="1000"/>
                                        <p:tgtEl>
                                          <p:spTgt spid="37"/>
                                        </p:tgtEl>
                                      </p:cBhvr>
                                    </p:animEffect>
                                    <p:set>
                                      <p:cBhvr>
                                        <p:cTn id="89" dur="1" fill="hold">
                                          <p:stCondLst>
                                            <p:cond delay="999"/>
                                          </p:stCondLst>
                                        </p:cTn>
                                        <p:tgtEl>
                                          <p:spTgt spid="37"/>
                                        </p:tgtEl>
                                        <p:attrNameLst>
                                          <p:attrName>style.visibility</p:attrName>
                                        </p:attrNameLst>
                                      </p:cBhvr>
                                      <p:to>
                                        <p:strVal val="hidden"/>
                                      </p:to>
                                    </p:set>
                                  </p:childTnLst>
                                </p:cTn>
                              </p:par>
                              <p:par>
                                <p:cTn id="90" presetID="10" presetClass="exit" presetSubtype="0" fill="hold" grpId="1" nodeType="withEffect">
                                  <p:stCondLst>
                                    <p:cond delay="0"/>
                                  </p:stCondLst>
                                  <p:childTnLst>
                                    <p:animEffect transition="out" filter="fade">
                                      <p:cBhvr>
                                        <p:cTn id="91" dur="1000"/>
                                        <p:tgtEl>
                                          <p:spTgt spid="28"/>
                                        </p:tgtEl>
                                      </p:cBhvr>
                                    </p:animEffect>
                                    <p:set>
                                      <p:cBhvr>
                                        <p:cTn id="92" dur="1" fill="hold">
                                          <p:stCondLst>
                                            <p:cond delay="999"/>
                                          </p:stCondLst>
                                        </p:cTn>
                                        <p:tgtEl>
                                          <p:spTgt spid="28"/>
                                        </p:tgtEl>
                                        <p:attrNameLst>
                                          <p:attrName>style.visibility</p:attrName>
                                        </p:attrNameLst>
                                      </p:cBhvr>
                                      <p:to>
                                        <p:strVal val="hidden"/>
                                      </p:to>
                                    </p:set>
                                  </p:childTnLst>
                                </p:cTn>
                              </p:par>
                              <p:par>
                                <p:cTn id="93" presetID="10" presetClass="entr" presetSubtype="0" fill="hold" grpId="0" nodeType="withEffect">
                                  <p:stCondLst>
                                    <p:cond delay="0"/>
                                  </p:stCondLst>
                                  <p:childTnLst>
                                    <p:set>
                                      <p:cBhvr>
                                        <p:cTn id="94" dur="1" fill="hold">
                                          <p:stCondLst>
                                            <p:cond delay="0"/>
                                          </p:stCondLst>
                                        </p:cTn>
                                        <p:tgtEl>
                                          <p:spTgt spid="29"/>
                                        </p:tgtEl>
                                        <p:attrNameLst>
                                          <p:attrName>style.visibility</p:attrName>
                                        </p:attrNameLst>
                                      </p:cBhvr>
                                      <p:to>
                                        <p:strVal val="visible"/>
                                      </p:to>
                                    </p:set>
                                    <p:animEffect transition="in" filter="fade">
                                      <p:cBhvr>
                                        <p:cTn id="95" dur="1000"/>
                                        <p:tgtEl>
                                          <p:spTgt spid="29"/>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38"/>
                                        </p:tgtEl>
                                        <p:attrNameLst>
                                          <p:attrName>style.visibility</p:attrName>
                                        </p:attrNameLst>
                                      </p:cBhvr>
                                      <p:to>
                                        <p:strVal val="visible"/>
                                      </p:to>
                                    </p:set>
                                    <p:animEffect transition="in" filter="fade">
                                      <p:cBhvr>
                                        <p:cTn id="98" dur="1000"/>
                                        <p:tgtEl>
                                          <p:spTgt spid="38"/>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xit" presetSubtype="0" fill="hold" grpId="1" nodeType="clickEffect">
                                  <p:stCondLst>
                                    <p:cond delay="0"/>
                                  </p:stCondLst>
                                  <p:childTnLst>
                                    <p:animEffect transition="out" filter="fade">
                                      <p:cBhvr>
                                        <p:cTn id="102" dur="1000"/>
                                        <p:tgtEl>
                                          <p:spTgt spid="38"/>
                                        </p:tgtEl>
                                      </p:cBhvr>
                                    </p:animEffect>
                                    <p:set>
                                      <p:cBhvr>
                                        <p:cTn id="103" dur="1" fill="hold">
                                          <p:stCondLst>
                                            <p:cond delay="999"/>
                                          </p:stCondLst>
                                        </p:cTn>
                                        <p:tgtEl>
                                          <p:spTgt spid="38"/>
                                        </p:tgtEl>
                                        <p:attrNameLst>
                                          <p:attrName>style.visibility</p:attrName>
                                        </p:attrNameLst>
                                      </p:cBhvr>
                                      <p:to>
                                        <p:strVal val="hidden"/>
                                      </p:to>
                                    </p:set>
                                  </p:childTnLst>
                                </p:cTn>
                              </p:par>
                              <p:par>
                                <p:cTn id="104" presetID="10" presetClass="exit" presetSubtype="0" fill="hold" grpId="1" nodeType="withEffect">
                                  <p:stCondLst>
                                    <p:cond delay="0"/>
                                  </p:stCondLst>
                                  <p:childTnLst>
                                    <p:animEffect transition="out" filter="fade">
                                      <p:cBhvr>
                                        <p:cTn id="105" dur="1000"/>
                                        <p:tgtEl>
                                          <p:spTgt spid="29"/>
                                        </p:tgtEl>
                                      </p:cBhvr>
                                    </p:animEffect>
                                    <p:set>
                                      <p:cBhvr>
                                        <p:cTn id="106" dur="1" fill="hold">
                                          <p:stCondLst>
                                            <p:cond delay="999"/>
                                          </p:stCondLst>
                                        </p:cTn>
                                        <p:tgtEl>
                                          <p:spTgt spid="29"/>
                                        </p:tgtEl>
                                        <p:attrNameLst>
                                          <p:attrName>style.visibility</p:attrName>
                                        </p:attrNameLst>
                                      </p:cBhvr>
                                      <p:to>
                                        <p:strVal val="hidden"/>
                                      </p:to>
                                    </p:set>
                                  </p:childTnLst>
                                </p:cTn>
                              </p:par>
                              <p:par>
                                <p:cTn id="107" presetID="10" presetClass="entr" presetSubtype="0" fill="hold" grpId="0" nodeType="withEffect">
                                  <p:stCondLst>
                                    <p:cond delay="0"/>
                                  </p:stCondLst>
                                  <p:childTnLst>
                                    <p:set>
                                      <p:cBhvr>
                                        <p:cTn id="108" dur="1" fill="hold">
                                          <p:stCondLst>
                                            <p:cond delay="0"/>
                                          </p:stCondLst>
                                        </p:cTn>
                                        <p:tgtEl>
                                          <p:spTgt spid="30"/>
                                        </p:tgtEl>
                                        <p:attrNameLst>
                                          <p:attrName>style.visibility</p:attrName>
                                        </p:attrNameLst>
                                      </p:cBhvr>
                                      <p:to>
                                        <p:strVal val="visible"/>
                                      </p:to>
                                    </p:set>
                                    <p:animEffect transition="in" filter="fade">
                                      <p:cBhvr>
                                        <p:cTn id="109" dur="1000"/>
                                        <p:tgtEl>
                                          <p:spTgt spid="30"/>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39"/>
                                        </p:tgtEl>
                                        <p:attrNameLst>
                                          <p:attrName>style.visibility</p:attrName>
                                        </p:attrNameLst>
                                      </p:cBhvr>
                                      <p:to>
                                        <p:strVal val="visible"/>
                                      </p:to>
                                    </p:set>
                                    <p:animEffect transition="in" filter="fade">
                                      <p:cBhvr>
                                        <p:cTn id="112" dur="1000"/>
                                        <p:tgtEl>
                                          <p:spTgt spid="39"/>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xit" presetSubtype="0" fill="hold" grpId="1" nodeType="clickEffect">
                                  <p:stCondLst>
                                    <p:cond delay="0"/>
                                  </p:stCondLst>
                                  <p:childTnLst>
                                    <p:animEffect transition="out" filter="fade">
                                      <p:cBhvr>
                                        <p:cTn id="116" dur="1000"/>
                                        <p:tgtEl>
                                          <p:spTgt spid="39"/>
                                        </p:tgtEl>
                                      </p:cBhvr>
                                    </p:animEffect>
                                    <p:set>
                                      <p:cBhvr>
                                        <p:cTn id="117" dur="1" fill="hold">
                                          <p:stCondLst>
                                            <p:cond delay="999"/>
                                          </p:stCondLst>
                                        </p:cTn>
                                        <p:tgtEl>
                                          <p:spTgt spid="39"/>
                                        </p:tgtEl>
                                        <p:attrNameLst>
                                          <p:attrName>style.visibility</p:attrName>
                                        </p:attrNameLst>
                                      </p:cBhvr>
                                      <p:to>
                                        <p:strVal val="hidden"/>
                                      </p:to>
                                    </p:set>
                                  </p:childTnLst>
                                </p:cTn>
                              </p:par>
                              <p:par>
                                <p:cTn id="118" presetID="10" presetClass="exit" presetSubtype="0" fill="hold" grpId="1" nodeType="withEffect">
                                  <p:stCondLst>
                                    <p:cond delay="0"/>
                                  </p:stCondLst>
                                  <p:childTnLst>
                                    <p:animEffect transition="out" filter="fade">
                                      <p:cBhvr>
                                        <p:cTn id="119" dur="1000"/>
                                        <p:tgtEl>
                                          <p:spTgt spid="30"/>
                                        </p:tgtEl>
                                      </p:cBhvr>
                                    </p:animEffect>
                                    <p:set>
                                      <p:cBhvr>
                                        <p:cTn id="120" dur="1" fill="hold">
                                          <p:stCondLst>
                                            <p:cond delay="999"/>
                                          </p:stCondLst>
                                        </p:cTn>
                                        <p:tgtEl>
                                          <p:spTgt spid="30"/>
                                        </p:tgtEl>
                                        <p:attrNameLst>
                                          <p:attrName>style.visibility</p:attrName>
                                        </p:attrNameLst>
                                      </p:cBhvr>
                                      <p:to>
                                        <p:strVal val="hidden"/>
                                      </p:to>
                                    </p:set>
                                  </p:childTnLst>
                                </p:cTn>
                              </p:par>
                              <p:par>
                                <p:cTn id="121" presetID="10" presetClass="entr" presetSubtype="0" fill="hold" grpId="0" nodeType="withEffect">
                                  <p:stCondLst>
                                    <p:cond delay="0"/>
                                  </p:stCondLst>
                                  <p:childTnLst>
                                    <p:set>
                                      <p:cBhvr>
                                        <p:cTn id="122" dur="1" fill="hold">
                                          <p:stCondLst>
                                            <p:cond delay="0"/>
                                          </p:stCondLst>
                                        </p:cTn>
                                        <p:tgtEl>
                                          <p:spTgt spid="31"/>
                                        </p:tgtEl>
                                        <p:attrNameLst>
                                          <p:attrName>style.visibility</p:attrName>
                                        </p:attrNameLst>
                                      </p:cBhvr>
                                      <p:to>
                                        <p:strVal val="visible"/>
                                      </p:to>
                                    </p:set>
                                    <p:animEffect transition="in" filter="fade">
                                      <p:cBhvr>
                                        <p:cTn id="123" dur="1000"/>
                                        <p:tgtEl>
                                          <p:spTgt spid="31"/>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40"/>
                                        </p:tgtEl>
                                        <p:attrNameLst>
                                          <p:attrName>style.visibility</p:attrName>
                                        </p:attrNameLst>
                                      </p:cBhvr>
                                      <p:to>
                                        <p:strVal val="visible"/>
                                      </p:to>
                                    </p:set>
                                    <p:animEffect transition="in" filter="fade">
                                      <p:cBhvr>
                                        <p:cTn id="126" dur="1000"/>
                                        <p:tgtEl>
                                          <p:spTgt spid="40"/>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xit" presetSubtype="0" fill="hold" grpId="1" nodeType="clickEffect">
                                  <p:stCondLst>
                                    <p:cond delay="0"/>
                                  </p:stCondLst>
                                  <p:childTnLst>
                                    <p:animEffect transition="out" filter="fade">
                                      <p:cBhvr>
                                        <p:cTn id="130" dur="1000"/>
                                        <p:tgtEl>
                                          <p:spTgt spid="31"/>
                                        </p:tgtEl>
                                      </p:cBhvr>
                                    </p:animEffect>
                                    <p:set>
                                      <p:cBhvr>
                                        <p:cTn id="131" dur="1" fill="hold">
                                          <p:stCondLst>
                                            <p:cond delay="999"/>
                                          </p:stCondLst>
                                        </p:cTn>
                                        <p:tgtEl>
                                          <p:spTgt spid="31"/>
                                        </p:tgtEl>
                                        <p:attrNameLst>
                                          <p:attrName>style.visibility</p:attrName>
                                        </p:attrNameLst>
                                      </p:cBhvr>
                                      <p:to>
                                        <p:strVal val="hidden"/>
                                      </p:to>
                                    </p:set>
                                  </p:childTnLst>
                                </p:cTn>
                              </p:par>
                              <p:par>
                                <p:cTn id="132" presetID="10" presetClass="exit" presetSubtype="0" fill="hold" grpId="1" nodeType="withEffect">
                                  <p:stCondLst>
                                    <p:cond delay="0"/>
                                  </p:stCondLst>
                                  <p:childTnLst>
                                    <p:animEffect transition="out" filter="fade">
                                      <p:cBhvr>
                                        <p:cTn id="133" dur="1000"/>
                                        <p:tgtEl>
                                          <p:spTgt spid="40"/>
                                        </p:tgtEl>
                                      </p:cBhvr>
                                    </p:animEffect>
                                    <p:set>
                                      <p:cBhvr>
                                        <p:cTn id="134" dur="1" fill="hold">
                                          <p:stCondLst>
                                            <p:cond delay="999"/>
                                          </p:stCondLst>
                                        </p:cTn>
                                        <p:tgtEl>
                                          <p:spTgt spid="40"/>
                                        </p:tgtEl>
                                        <p:attrNameLst>
                                          <p:attrName>style.visibility</p:attrName>
                                        </p:attrNameLst>
                                      </p:cBhvr>
                                      <p:to>
                                        <p:strVal val="hidden"/>
                                      </p:to>
                                    </p:set>
                                  </p:childTnLst>
                                </p:cTn>
                              </p:par>
                              <p:par>
                                <p:cTn id="135" presetID="10" presetClass="entr" presetSubtype="0" fill="hold" grpId="0" nodeType="withEffect">
                                  <p:stCondLst>
                                    <p:cond delay="0"/>
                                  </p:stCondLst>
                                  <p:childTnLst>
                                    <p:set>
                                      <p:cBhvr>
                                        <p:cTn id="136" dur="1" fill="hold">
                                          <p:stCondLst>
                                            <p:cond delay="0"/>
                                          </p:stCondLst>
                                        </p:cTn>
                                        <p:tgtEl>
                                          <p:spTgt spid="32"/>
                                        </p:tgtEl>
                                        <p:attrNameLst>
                                          <p:attrName>style.visibility</p:attrName>
                                        </p:attrNameLst>
                                      </p:cBhvr>
                                      <p:to>
                                        <p:strVal val="visible"/>
                                      </p:to>
                                    </p:set>
                                    <p:animEffect transition="in" filter="fade">
                                      <p:cBhvr>
                                        <p:cTn id="137" dur="1000"/>
                                        <p:tgtEl>
                                          <p:spTgt spid="32"/>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41"/>
                                        </p:tgtEl>
                                        <p:attrNameLst>
                                          <p:attrName>style.visibility</p:attrName>
                                        </p:attrNameLst>
                                      </p:cBhvr>
                                      <p:to>
                                        <p:strVal val="visible"/>
                                      </p:to>
                                    </p:set>
                                    <p:animEffect transition="in" filter="fade">
                                      <p:cBhvr>
                                        <p:cTn id="140" dur="1000"/>
                                        <p:tgtEl>
                                          <p:spTgt spid="41"/>
                                        </p:tgtEl>
                                      </p:cBhvr>
                                    </p:animEffect>
                                  </p:childTnLst>
                                </p:cTn>
                              </p:par>
                            </p:childTnLst>
                          </p:cTn>
                        </p:par>
                      </p:childTnLst>
                    </p:cTn>
                  </p:par>
                  <p:par>
                    <p:cTn id="141" fill="hold">
                      <p:stCondLst>
                        <p:cond delay="indefinite"/>
                      </p:stCondLst>
                      <p:childTnLst>
                        <p:par>
                          <p:cTn id="142" fill="hold">
                            <p:stCondLst>
                              <p:cond delay="0"/>
                            </p:stCondLst>
                            <p:childTnLst>
                              <p:par>
                                <p:cTn id="143" presetID="10" presetClass="exit" presetSubtype="0" fill="hold" grpId="1" nodeType="clickEffect">
                                  <p:stCondLst>
                                    <p:cond delay="0"/>
                                  </p:stCondLst>
                                  <p:childTnLst>
                                    <p:animEffect transition="out" filter="fade">
                                      <p:cBhvr>
                                        <p:cTn id="144" dur="1000"/>
                                        <p:tgtEl>
                                          <p:spTgt spid="32"/>
                                        </p:tgtEl>
                                      </p:cBhvr>
                                    </p:animEffect>
                                    <p:set>
                                      <p:cBhvr>
                                        <p:cTn id="145" dur="1" fill="hold">
                                          <p:stCondLst>
                                            <p:cond delay="999"/>
                                          </p:stCondLst>
                                        </p:cTn>
                                        <p:tgtEl>
                                          <p:spTgt spid="32"/>
                                        </p:tgtEl>
                                        <p:attrNameLst>
                                          <p:attrName>style.visibility</p:attrName>
                                        </p:attrNameLst>
                                      </p:cBhvr>
                                      <p:to>
                                        <p:strVal val="hidden"/>
                                      </p:to>
                                    </p:set>
                                  </p:childTnLst>
                                </p:cTn>
                              </p:par>
                              <p:par>
                                <p:cTn id="146" presetID="10" presetClass="exit" presetSubtype="0" fill="hold" grpId="1" nodeType="withEffect">
                                  <p:stCondLst>
                                    <p:cond delay="0"/>
                                  </p:stCondLst>
                                  <p:childTnLst>
                                    <p:animEffect transition="out" filter="fade">
                                      <p:cBhvr>
                                        <p:cTn id="147" dur="1000"/>
                                        <p:tgtEl>
                                          <p:spTgt spid="41"/>
                                        </p:tgtEl>
                                      </p:cBhvr>
                                    </p:animEffect>
                                    <p:set>
                                      <p:cBhvr>
                                        <p:cTn id="148" dur="1" fill="hold">
                                          <p:stCondLst>
                                            <p:cond delay="999"/>
                                          </p:stCondLst>
                                        </p:cTn>
                                        <p:tgtEl>
                                          <p:spTgt spid="41"/>
                                        </p:tgtEl>
                                        <p:attrNameLst>
                                          <p:attrName>style.visibility</p:attrName>
                                        </p:attrNameLst>
                                      </p:cBhvr>
                                      <p:to>
                                        <p:strVal val="hidden"/>
                                      </p:to>
                                    </p:set>
                                  </p:childTnLst>
                                </p:cTn>
                              </p:par>
                              <p:par>
                                <p:cTn id="149" presetID="10" presetClass="entr" presetSubtype="0" fill="hold" grpId="0" nodeType="withEffect">
                                  <p:stCondLst>
                                    <p:cond delay="0"/>
                                  </p:stCondLst>
                                  <p:childTnLst>
                                    <p:set>
                                      <p:cBhvr>
                                        <p:cTn id="150" dur="1" fill="hold">
                                          <p:stCondLst>
                                            <p:cond delay="0"/>
                                          </p:stCondLst>
                                        </p:cTn>
                                        <p:tgtEl>
                                          <p:spTgt spid="33"/>
                                        </p:tgtEl>
                                        <p:attrNameLst>
                                          <p:attrName>style.visibility</p:attrName>
                                        </p:attrNameLst>
                                      </p:cBhvr>
                                      <p:to>
                                        <p:strVal val="visible"/>
                                      </p:to>
                                    </p:set>
                                    <p:animEffect transition="in" filter="fade">
                                      <p:cBhvr>
                                        <p:cTn id="151" dur="1000"/>
                                        <p:tgtEl>
                                          <p:spTgt spid="33"/>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42"/>
                                        </p:tgtEl>
                                        <p:attrNameLst>
                                          <p:attrName>style.visibility</p:attrName>
                                        </p:attrNameLst>
                                      </p:cBhvr>
                                      <p:to>
                                        <p:strVal val="visible"/>
                                      </p:to>
                                    </p:set>
                                    <p:animEffect transition="in" filter="fade">
                                      <p:cBhvr>
                                        <p:cTn id="154" dur="1000"/>
                                        <p:tgtEl>
                                          <p:spTgt spid="42"/>
                                        </p:tgtEl>
                                      </p:cBhvr>
                                    </p:animEffect>
                                  </p:childTnLst>
                                </p:cTn>
                              </p:par>
                            </p:childTnLst>
                          </p:cTn>
                        </p:par>
                      </p:childTnLst>
                    </p:cTn>
                  </p:par>
                  <p:par>
                    <p:cTn id="155" fill="hold">
                      <p:stCondLst>
                        <p:cond delay="indefinite"/>
                      </p:stCondLst>
                      <p:childTnLst>
                        <p:par>
                          <p:cTn id="156" fill="hold">
                            <p:stCondLst>
                              <p:cond delay="0"/>
                            </p:stCondLst>
                            <p:childTnLst>
                              <p:par>
                                <p:cTn id="157" presetID="10" presetClass="exit" presetSubtype="0" fill="hold" grpId="1" nodeType="clickEffect">
                                  <p:stCondLst>
                                    <p:cond delay="0"/>
                                  </p:stCondLst>
                                  <p:childTnLst>
                                    <p:animEffect transition="out" filter="fade">
                                      <p:cBhvr>
                                        <p:cTn id="158" dur="1000"/>
                                        <p:tgtEl>
                                          <p:spTgt spid="33"/>
                                        </p:tgtEl>
                                      </p:cBhvr>
                                    </p:animEffect>
                                    <p:set>
                                      <p:cBhvr>
                                        <p:cTn id="159" dur="1" fill="hold">
                                          <p:stCondLst>
                                            <p:cond delay="999"/>
                                          </p:stCondLst>
                                        </p:cTn>
                                        <p:tgtEl>
                                          <p:spTgt spid="33"/>
                                        </p:tgtEl>
                                        <p:attrNameLst>
                                          <p:attrName>style.visibility</p:attrName>
                                        </p:attrNameLst>
                                      </p:cBhvr>
                                      <p:to>
                                        <p:strVal val="hidden"/>
                                      </p:to>
                                    </p:set>
                                  </p:childTnLst>
                                </p:cTn>
                              </p:par>
                              <p:par>
                                <p:cTn id="160" presetID="10" presetClass="exit" presetSubtype="0" fill="hold" grpId="1" nodeType="withEffect">
                                  <p:stCondLst>
                                    <p:cond delay="0"/>
                                  </p:stCondLst>
                                  <p:childTnLst>
                                    <p:animEffect transition="out" filter="fade">
                                      <p:cBhvr>
                                        <p:cTn id="161" dur="1000"/>
                                        <p:tgtEl>
                                          <p:spTgt spid="42"/>
                                        </p:tgtEl>
                                      </p:cBhvr>
                                    </p:animEffect>
                                    <p:set>
                                      <p:cBhvr>
                                        <p:cTn id="162" dur="1" fill="hold">
                                          <p:stCondLst>
                                            <p:cond delay="999"/>
                                          </p:stCondLst>
                                        </p:cTn>
                                        <p:tgtEl>
                                          <p:spTgt spid="42"/>
                                        </p:tgtEl>
                                        <p:attrNameLst>
                                          <p:attrName>style.visibility</p:attrName>
                                        </p:attrNameLst>
                                      </p:cBhvr>
                                      <p:to>
                                        <p:strVal val="hidden"/>
                                      </p:to>
                                    </p:set>
                                  </p:childTnLst>
                                </p:cTn>
                              </p:par>
                              <p:par>
                                <p:cTn id="163" presetID="10" presetClass="entr" presetSubtype="0" fill="hold" grpId="0" nodeType="withEffect">
                                  <p:stCondLst>
                                    <p:cond delay="0"/>
                                  </p:stCondLst>
                                  <p:childTnLst>
                                    <p:set>
                                      <p:cBhvr>
                                        <p:cTn id="164" dur="1" fill="hold">
                                          <p:stCondLst>
                                            <p:cond delay="0"/>
                                          </p:stCondLst>
                                        </p:cTn>
                                        <p:tgtEl>
                                          <p:spTgt spid="34"/>
                                        </p:tgtEl>
                                        <p:attrNameLst>
                                          <p:attrName>style.visibility</p:attrName>
                                        </p:attrNameLst>
                                      </p:cBhvr>
                                      <p:to>
                                        <p:strVal val="visible"/>
                                      </p:to>
                                    </p:set>
                                    <p:animEffect transition="in" filter="fade">
                                      <p:cBhvr>
                                        <p:cTn id="165" dur="1000"/>
                                        <p:tgtEl>
                                          <p:spTgt spid="34"/>
                                        </p:tgtEl>
                                      </p:cBhvr>
                                    </p:animEffect>
                                  </p:childTnLst>
                                </p:cTn>
                              </p:par>
                              <p:par>
                                <p:cTn id="166" presetID="10" presetClass="entr" presetSubtype="0" fill="hold" grpId="0" nodeType="withEffect">
                                  <p:stCondLst>
                                    <p:cond delay="0"/>
                                  </p:stCondLst>
                                  <p:childTnLst>
                                    <p:set>
                                      <p:cBhvr>
                                        <p:cTn id="167" dur="1" fill="hold">
                                          <p:stCondLst>
                                            <p:cond delay="0"/>
                                          </p:stCondLst>
                                        </p:cTn>
                                        <p:tgtEl>
                                          <p:spTgt spid="43"/>
                                        </p:tgtEl>
                                        <p:attrNameLst>
                                          <p:attrName>style.visibility</p:attrName>
                                        </p:attrNameLst>
                                      </p:cBhvr>
                                      <p:to>
                                        <p:strVal val="visible"/>
                                      </p:to>
                                    </p:set>
                                    <p:animEffect transition="in" filter="fade">
                                      <p:cBhvr>
                                        <p:cTn id="168" dur="1000"/>
                                        <p:tgtEl>
                                          <p:spTgt spid="43"/>
                                        </p:tgtEl>
                                      </p:cBhvr>
                                    </p:animEffect>
                                  </p:childTnLst>
                                </p:cTn>
                              </p:par>
                            </p:childTnLst>
                          </p:cTn>
                        </p:par>
                      </p:childTnLst>
                    </p:cTn>
                  </p:par>
                  <p:par>
                    <p:cTn id="169" fill="hold">
                      <p:stCondLst>
                        <p:cond delay="indefinite"/>
                      </p:stCondLst>
                      <p:childTnLst>
                        <p:par>
                          <p:cTn id="170" fill="hold">
                            <p:stCondLst>
                              <p:cond delay="0"/>
                            </p:stCondLst>
                            <p:childTnLst>
                              <p:par>
                                <p:cTn id="171" presetID="10" presetClass="exit" presetSubtype="0" fill="hold" grpId="1" nodeType="clickEffect">
                                  <p:stCondLst>
                                    <p:cond delay="0"/>
                                  </p:stCondLst>
                                  <p:childTnLst>
                                    <p:animEffect transition="out" filter="fade">
                                      <p:cBhvr>
                                        <p:cTn id="172" dur="1000"/>
                                        <p:tgtEl>
                                          <p:spTgt spid="43"/>
                                        </p:tgtEl>
                                      </p:cBhvr>
                                    </p:animEffect>
                                    <p:set>
                                      <p:cBhvr>
                                        <p:cTn id="173" dur="1" fill="hold">
                                          <p:stCondLst>
                                            <p:cond delay="999"/>
                                          </p:stCondLst>
                                        </p:cTn>
                                        <p:tgtEl>
                                          <p:spTgt spid="43"/>
                                        </p:tgtEl>
                                        <p:attrNameLst>
                                          <p:attrName>style.visibility</p:attrName>
                                        </p:attrNameLst>
                                      </p:cBhvr>
                                      <p:to>
                                        <p:strVal val="hidden"/>
                                      </p:to>
                                    </p:set>
                                  </p:childTnLst>
                                </p:cTn>
                              </p:par>
                              <p:par>
                                <p:cTn id="174" presetID="10" presetClass="entr" presetSubtype="0" fill="hold" grpId="0" nodeType="withEffect">
                                  <p:stCondLst>
                                    <p:cond delay="0"/>
                                  </p:stCondLst>
                                  <p:childTnLst>
                                    <p:set>
                                      <p:cBhvr>
                                        <p:cTn id="175" dur="1" fill="hold">
                                          <p:stCondLst>
                                            <p:cond delay="0"/>
                                          </p:stCondLst>
                                        </p:cTn>
                                        <p:tgtEl>
                                          <p:spTgt spid="35"/>
                                        </p:tgtEl>
                                        <p:attrNameLst>
                                          <p:attrName>style.visibility</p:attrName>
                                        </p:attrNameLst>
                                      </p:cBhvr>
                                      <p:to>
                                        <p:strVal val="visible"/>
                                      </p:to>
                                    </p:set>
                                    <p:animEffect transition="in" filter="fade">
                                      <p:cBhvr>
                                        <p:cTn id="176" dur="1000"/>
                                        <p:tgtEl>
                                          <p:spTgt spid="35"/>
                                        </p:tgtEl>
                                      </p:cBhvr>
                                    </p:animEffect>
                                  </p:childTnLst>
                                </p:cTn>
                              </p:par>
                              <p:par>
                                <p:cTn id="177" presetID="10" presetClass="entr" presetSubtype="0" fill="hold" grpId="0" nodeType="withEffect">
                                  <p:stCondLst>
                                    <p:cond delay="0"/>
                                  </p:stCondLst>
                                  <p:childTnLst>
                                    <p:set>
                                      <p:cBhvr>
                                        <p:cTn id="178" dur="1" fill="hold">
                                          <p:stCondLst>
                                            <p:cond delay="0"/>
                                          </p:stCondLst>
                                        </p:cTn>
                                        <p:tgtEl>
                                          <p:spTgt spid="44"/>
                                        </p:tgtEl>
                                        <p:attrNameLst>
                                          <p:attrName>style.visibility</p:attrName>
                                        </p:attrNameLst>
                                      </p:cBhvr>
                                      <p:to>
                                        <p:strVal val="visible"/>
                                      </p:to>
                                    </p:set>
                                    <p:animEffect transition="in" filter="fade">
                                      <p:cBhvr>
                                        <p:cTn id="179" dur="1000"/>
                                        <p:tgtEl>
                                          <p:spTgt spid="44"/>
                                        </p:tgtEl>
                                      </p:cBhvr>
                                    </p:animEffect>
                                  </p:childTnLst>
                                </p:cTn>
                              </p:par>
                              <p:par>
                                <p:cTn id="180" presetID="10" presetClass="exit" presetSubtype="0" fill="hold" grpId="1" nodeType="withEffect">
                                  <p:stCondLst>
                                    <p:cond delay="0"/>
                                  </p:stCondLst>
                                  <p:childTnLst>
                                    <p:animEffect transition="out" filter="fade">
                                      <p:cBhvr>
                                        <p:cTn id="181" dur="1000"/>
                                        <p:tgtEl>
                                          <p:spTgt spid="34"/>
                                        </p:tgtEl>
                                      </p:cBhvr>
                                    </p:animEffect>
                                    <p:set>
                                      <p:cBhvr>
                                        <p:cTn id="182" dur="1" fill="hold">
                                          <p:stCondLst>
                                            <p:cond delay="999"/>
                                          </p:stCondLst>
                                        </p:cTn>
                                        <p:tgtEl>
                                          <p:spTgt spid="34"/>
                                        </p:tgtEl>
                                        <p:attrNameLst>
                                          <p:attrName>style.visibility</p:attrName>
                                        </p:attrNameLst>
                                      </p:cBhvr>
                                      <p:to>
                                        <p:strVal val="hidden"/>
                                      </p:to>
                                    </p:set>
                                  </p:childTnLst>
                                </p:cTn>
                              </p:par>
                            </p:childTnLst>
                          </p:cTn>
                        </p:par>
                      </p:childTnLst>
                    </p:cTn>
                  </p:par>
                  <p:par>
                    <p:cTn id="183" fill="hold">
                      <p:stCondLst>
                        <p:cond delay="indefinite"/>
                      </p:stCondLst>
                      <p:childTnLst>
                        <p:par>
                          <p:cTn id="184" fill="hold">
                            <p:stCondLst>
                              <p:cond delay="0"/>
                            </p:stCondLst>
                            <p:childTnLst>
                              <p:par>
                                <p:cTn id="185" presetID="10" presetClass="entr" presetSubtype="0" fill="hold" nodeType="clickEffect">
                                  <p:stCondLst>
                                    <p:cond delay="0"/>
                                  </p:stCondLst>
                                  <p:childTnLst>
                                    <p:set>
                                      <p:cBhvr>
                                        <p:cTn id="186" dur="1" fill="hold">
                                          <p:stCondLst>
                                            <p:cond delay="0"/>
                                          </p:stCondLst>
                                        </p:cTn>
                                        <p:tgtEl>
                                          <p:spTgt spid="36"/>
                                        </p:tgtEl>
                                        <p:attrNameLst>
                                          <p:attrName>style.visibility</p:attrName>
                                        </p:attrNameLst>
                                      </p:cBhvr>
                                      <p:to>
                                        <p:strVal val="visible"/>
                                      </p:to>
                                    </p:set>
                                    <p:animEffect transition="in" filter="fade">
                                      <p:cBhvr>
                                        <p:cTn id="187" dur="1000"/>
                                        <p:tgtEl>
                                          <p:spTgt spid="36"/>
                                        </p:tgtEl>
                                      </p:cBhvr>
                                    </p:animEffect>
                                  </p:childTnLst>
                                </p:cTn>
                              </p:par>
                              <p:par>
                                <p:cTn id="188" presetID="10" presetClass="entr" presetSubtype="0" fill="hold" nodeType="withEffect">
                                  <p:stCondLst>
                                    <p:cond delay="0"/>
                                  </p:stCondLst>
                                  <p:childTnLst>
                                    <p:set>
                                      <p:cBhvr>
                                        <p:cTn id="189" dur="1" fill="hold">
                                          <p:stCondLst>
                                            <p:cond delay="0"/>
                                          </p:stCondLst>
                                        </p:cTn>
                                        <p:tgtEl>
                                          <p:spTgt spid="45"/>
                                        </p:tgtEl>
                                        <p:attrNameLst>
                                          <p:attrName>style.visibility</p:attrName>
                                        </p:attrNameLst>
                                      </p:cBhvr>
                                      <p:to>
                                        <p:strVal val="visible"/>
                                      </p:to>
                                    </p:set>
                                    <p:animEffect transition="in" filter="fade">
                                      <p:cBhvr>
                                        <p:cTn id="190" dur="1000"/>
                                        <p:tgtEl>
                                          <p:spTgt spid="45"/>
                                        </p:tgtEl>
                                      </p:cBhvr>
                                    </p:animEffect>
                                  </p:childTnLst>
                                </p:cTn>
                              </p:par>
                              <p:par>
                                <p:cTn id="191" presetID="10" presetClass="exit" presetSubtype="0" fill="hold" grpId="1" nodeType="withEffect">
                                  <p:stCondLst>
                                    <p:cond delay="0"/>
                                  </p:stCondLst>
                                  <p:childTnLst>
                                    <p:animEffect transition="out" filter="fade">
                                      <p:cBhvr>
                                        <p:cTn id="192" dur="1000"/>
                                        <p:tgtEl>
                                          <p:spTgt spid="35"/>
                                        </p:tgtEl>
                                      </p:cBhvr>
                                    </p:animEffect>
                                    <p:set>
                                      <p:cBhvr>
                                        <p:cTn id="193" dur="1" fill="hold">
                                          <p:stCondLst>
                                            <p:cond delay="999"/>
                                          </p:stCondLst>
                                        </p:cTn>
                                        <p:tgtEl>
                                          <p:spTgt spid="35"/>
                                        </p:tgtEl>
                                        <p:attrNameLst>
                                          <p:attrName>style.visibility</p:attrName>
                                        </p:attrNameLst>
                                      </p:cBhvr>
                                      <p:to>
                                        <p:strVal val="hidden"/>
                                      </p:to>
                                    </p:set>
                                  </p:childTnLst>
                                </p:cTn>
                              </p:par>
                              <p:par>
                                <p:cTn id="194" presetID="10" presetClass="exit" presetSubtype="0" fill="hold" grpId="1" nodeType="withEffect">
                                  <p:stCondLst>
                                    <p:cond delay="0"/>
                                  </p:stCondLst>
                                  <p:childTnLst>
                                    <p:animEffect transition="out" filter="fade">
                                      <p:cBhvr>
                                        <p:cTn id="195" dur="1000"/>
                                        <p:tgtEl>
                                          <p:spTgt spid="44"/>
                                        </p:tgtEl>
                                      </p:cBhvr>
                                    </p:animEffect>
                                    <p:set>
                                      <p:cBhvr>
                                        <p:cTn id="196" dur="1" fill="hold">
                                          <p:stCondLst>
                                            <p:cond delay="999"/>
                                          </p:stCondLst>
                                        </p:cTn>
                                        <p:tgtEl>
                                          <p:spTgt spid="4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19" grpId="0"/>
      <p:bldP spid="19" grpId="1"/>
      <p:bldP spid="21" grpId="0" animBg="1"/>
      <p:bldP spid="23" grpId="0" animBg="1"/>
      <p:bldP spid="24" grpId="0"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animBg="1"/>
      <p:bldP spid="35" grpId="1" animBg="1"/>
      <p:bldP spid="37" grpId="0"/>
      <p:bldP spid="37" grpId="1"/>
      <p:bldP spid="38" grpId="0"/>
      <p:bldP spid="38" grpId="1"/>
      <p:bldP spid="39" grpId="0"/>
      <p:bldP spid="39" grpId="1"/>
      <p:bldP spid="40" grpId="0"/>
      <p:bldP spid="40" grpId="1"/>
      <p:bldP spid="41" grpId="0"/>
      <p:bldP spid="41" grpId="1"/>
      <p:bldP spid="42" grpId="0"/>
      <p:bldP spid="42" grpId="1"/>
      <p:bldP spid="43" grpId="0"/>
      <p:bldP spid="43" grpId="1"/>
      <p:bldP spid="44" grpId="0"/>
      <p:bldP spid="44" grpId="1"/>
      <p:bldP spid="46" grpId="0" animBg="1"/>
      <p:bldP spid="46" grpId="1" animBg="1"/>
      <p:bldP spid="48" grpId="0" animBg="1"/>
      <p:bldP spid="48" grpId="1" animBg="1"/>
      <p:bldP spid="49" grpId="0" animBg="1"/>
      <p:bldP spid="49"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98174" y="2136914"/>
            <a:ext cx="7467600" cy="1669774"/>
          </a:xfrm>
        </p:spPr>
        <p:txBody>
          <a:bodyPr>
            <a:normAutofit/>
          </a:bodyPr>
          <a:lstStyle/>
          <a:p>
            <a:pPr algn="ctr"/>
            <a:r>
              <a:rPr lang="zh-TW" altLang="en-US" sz="6000" dirty="0" smtClean="0"/>
              <a:t>謝謝大家</a:t>
            </a:r>
            <a:endParaRPr lang="zh-TW" altLang="en-US" sz="6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and Challenge</a:t>
            </a:r>
            <a:endParaRPr lang="en-US" dirty="0"/>
          </a:p>
        </p:txBody>
      </p:sp>
      <p:sp>
        <p:nvSpPr>
          <p:cNvPr id="3" name="Content Placeholder 2"/>
          <p:cNvSpPr>
            <a:spLocks noGrp="1"/>
          </p:cNvSpPr>
          <p:nvPr>
            <p:ph sz="quarter" idx="1"/>
          </p:nvPr>
        </p:nvSpPr>
        <p:spPr/>
        <p:txBody>
          <a:bodyPr>
            <a:normAutofit/>
          </a:bodyPr>
          <a:lstStyle/>
          <a:p>
            <a:pPr marL="342900" lvl="1" indent="-342900">
              <a:buFont typeface="Arial"/>
              <a:buChar char="•"/>
            </a:pPr>
            <a:r>
              <a:rPr lang="en-US" sz="2800" dirty="0" smtClean="0"/>
              <a:t>Motivation</a:t>
            </a:r>
          </a:p>
          <a:p>
            <a:pPr lvl="1"/>
            <a:r>
              <a:rPr lang="zh-TW" altLang="zh-TW" dirty="0" smtClean="0"/>
              <a:t>因</a:t>
            </a:r>
            <a:r>
              <a:rPr lang="zh-TW" altLang="zh-TW" dirty="0"/>
              <a:t>製程越先進也使得晶片複雜度提升，訊號的時脈頻率亦跟隨電路的速度而不斷的提升，故於晶片內部系統時代的同步對於訊號的品質突顯出重要性。</a:t>
            </a:r>
          </a:p>
          <a:p>
            <a:pPr lvl="1"/>
            <a:endParaRPr lang="en-US" dirty="0" smtClean="0"/>
          </a:p>
        </p:txBody>
      </p:sp>
    </p:spTree>
    <p:extLst>
      <p:ext uri="{BB962C8B-B14F-4D97-AF65-F5344CB8AC3E}">
        <p14:creationId xmlns:p14="http://schemas.microsoft.com/office/powerpoint/2010/main" val="13254378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Goal</a:t>
            </a:r>
            <a:endParaRPr lang="en-US" dirty="0"/>
          </a:p>
        </p:txBody>
      </p:sp>
      <p:sp>
        <p:nvSpPr>
          <p:cNvPr id="3" name="Content Placeholder 2"/>
          <p:cNvSpPr>
            <a:spLocks noGrp="1"/>
          </p:cNvSpPr>
          <p:nvPr>
            <p:ph sz="quarter" idx="1"/>
          </p:nvPr>
        </p:nvSpPr>
        <p:spPr/>
        <p:txBody>
          <a:bodyPr>
            <a:normAutofit/>
          </a:bodyPr>
          <a:lstStyle/>
          <a:p>
            <a:r>
              <a:rPr lang="zh-TW" altLang="en-US" dirty="0" smtClean="0"/>
              <a:t>因為以往的類比鎖相迴路電路缺點</a:t>
            </a:r>
            <a:endParaRPr lang="en-US" dirty="0"/>
          </a:p>
          <a:p>
            <a:pPr marL="0" indent="0">
              <a:buNone/>
            </a:pPr>
            <a:r>
              <a:rPr lang="zh-TW" altLang="en-US" dirty="0"/>
              <a:t> </a:t>
            </a:r>
            <a:r>
              <a:rPr lang="zh-TW" altLang="en-US" dirty="0" smtClean="0"/>
              <a:t>  </a:t>
            </a:r>
            <a:r>
              <a:rPr lang="en-US" altLang="zh-TW" sz="2000" dirty="0" smtClean="0"/>
              <a:t>1.</a:t>
            </a:r>
            <a:r>
              <a:rPr lang="zh-TW" altLang="en-US" sz="2000" dirty="0" smtClean="0"/>
              <a:t>設計時間較長，以整合電路觀點較有難度</a:t>
            </a:r>
            <a:endParaRPr lang="en-US" altLang="zh-TW" sz="2000" dirty="0" smtClean="0"/>
          </a:p>
          <a:p>
            <a:pPr marL="0" indent="0">
              <a:buNone/>
            </a:pPr>
            <a:r>
              <a:rPr lang="zh-TW" altLang="en-US" sz="2000" dirty="0" smtClean="0"/>
              <a:t>    </a:t>
            </a:r>
            <a:r>
              <a:rPr lang="en-US" altLang="zh-TW" sz="2000" dirty="0" smtClean="0"/>
              <a:t>2.</a:t>
            </a:r>
            <a:r>
              <a:rPr lang="zh-TW" altLang="en-US" sz="2000" dirty="0" smtClean="0"/>
              <a:t>雜訊干擾</a:t>
            </a:r>
            <a:endParaRPr lang="en-US" altLang="zh-TW" sz="2000" dirty="0" smtClean="0"/>
          </a:p>
          <a:p>
            <a:pPr marL="0" indent="0">
              <a:buNone/>
            </a:pPr>
            <a:r>
              <a:rPr lang="zh-TW" altLang="en-US" sz="2000" dirty="0"/>
              <a:t> </a:t>
            </a:r>
            <a:r>
              <a:rPr lang="zh-TW" altLang="en-US" sz="2000" dirty="0" smtClean="0"/>
              <a:t>   </a:t>
            </a:r>
            <a:r>
              <a:rPr lang="en-US" altLang="zh-TW" sz="2000" dirty="0" smtClean="0"/>
              <a:t>3.</a:t>
            </a:r>
            <a:r>
              <a:rPr lang="zh-TW" altLang="en-US" sz="2000" dirty="0" smtClean="0"/>
              <a:t>訊號遮蔽</a:t>
            </a:r>
            <a:endParaRPr lang="en-US" altLang="zh-TW" sz="2000" dirty="0" smtClean="0"/>
          </a:p>
          <a:p>
            <a:pPr marL="0" indent="0">
              <a:buNone/>
            </a:pPr>
            <a:r>
              <a:rPr lang="zh-TW" altLang="en-US" sz="2000" dirty="0"/>
              <a:t> </a:t>
            </a:r>
            <a:r>
              <a:rPr lang="zh-TW" altLang="en-US" sz="2000" dirty="0" smtClean="0"/>
              <a:t>   </a:t>
            </a:r>
            <a:r>
              <a:rPr lang="en-US" altLang="zh-TW" sz="2000" dirty="0" smtClean="0"/>
              <a:t>4.</a:t>
            </a:r>
            <a:r>
              <a:rPr lang="zh-TW" altLang="en-US" sz="2000" dirty="0" smtClean="0"/>
              <a:t>電源不穩定</a:t>
            </a:r>
            <a:endParaRPr lang="en-US" altLang="zh-TW" sz="2000" dirty="0" smtClean="0"/>
          </a:p>
          <a:p>
            <a:r>
              <a:rPr lang="zh-TW" altLang="en-US" dirty="0" smtClean="0"/>
              <a:t>所以目標以全數位式電路設計以達到</a:t>
            </a:r>
            <a:endParaRPr lang="en-US" altLang="zh-TW" dirty="0" smtClean="0"/>
          </a:p>
          <a:p>
            <a:pPr marL="0" indent="0">
              <a:buNone/>
            </a:pPr>
            <a:r>
              <a:rPr lang="zh-TW" altLang="en-US" dirty="0"/>
              <a:t> </a:t>
            </a:r>
            <a:r>
              <a:rPr lang="zh-TW" altLang="en-US" dirty="0" smtClean="0"/>
              <a:t>  </a:t>
            </a:r>
            <a:r>
              <a:rPr lang="en-US" altLang="zh-TW" sz="2000" dirty="0" smtClean="0"/>
              <a:t>1.</a:t>
            </a:r>
            <a:r>
              <a:rPr lang="zh-TW" altLang="en-US" sz="2000" dirty="0" smtClean="0">
                <a:solidFill>
                  <a:srgbClr val="FF0000"/>
                </a:solidFill>
              </a:rPr>
              <a:t>最小干擾</a:t>
            </a:r>
            <a:endParaRPr lang="en-US" altLang="zh-TW" sz="2000" dirty="0">
              <a:solidFill>
                <a:srgbClr val="FF0000"/>
              </a:solidFill>
            </a:endParaRPr>
          </a:p>
          <a:p>
            <a:pPr marL="0" indent="0">
              <a:buNone/>
            </a:pPr>
            <a:r>
              <a:rPr lang="zh-TW" altLang="en-US" sz="2000" dirty="0" smtClean="0"/>
              <a:t>    </a:t>
            </a:r>
            <a:r>
              <a:rPr lang="en-US" altLang="zh-TW" sz="2000" dirty="0" smtClean="0"/>
              <a:t>2.</a:t>
            </a:r>
            <a:r>
              <a:rPr lang="zh-TW" altLang="en-US" sz="2000" dirty="0" smtClean="0">
                <a:solidFill>
                  <a:srgbClr val="FF0000"/>
                </a:solidFill>
              </a:rPr>
              <a:t>高精準度</a:t>
            </a:r>
            <a:endParaRPr lang="en-US" altLang="zh-TW" sz="2000" dirty="0" smtClean="0">
              <a:solidFill>
                <a:srgbClr val="FF0000"/>
              </a:solidFill>
            </a:endParaRPr>
          </a:p>
          <a:p>
            <a:pPr marL="0" indent="0">
              <a:buNone/>
            </a:pPr>
            <a:endParaRPr lang="en-US" dirty="0" smtClean="0"/>
          </a:p>
        </p:txBody>
      </p:sp>
    </p:spTree>
    <p:extLst>
      <p:ext uri="{BB962C8B-B14F-4D97-AF65-F5344CB8AC3E}">
        <p14:creationId xmlns:p14="http://schemas.microsoft.com/office/powerpoint/2010/main" val="1267861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Architecture</a:t>
            </a:r>
            <a:endParaRPr lang="en-US" dirty="0"/>
          </a:p>
        </p:txBody>
      </p:sp>
      <p:sp>
        <p:nvSpPr>
          <p:cNvPr id="3" name="Content Placeholder 2"/>
          <p:cNvSpPr>
            <a:spLocks noGrp="1"/>
          </p:cNvSpPr>
          <p:nvPr>
            <p:ph sz="quarter" idx="1"/>
          </p:nvPr>
        </p:nvSpPr>
        <p:spPr>
          <a:xfrm flipH="1">
            <a:off x="8686799" y="1600200"/>
            <a:ext cx="288235" cy="725557"/>
          </a:xfrm>
        </p:spPr>
        <p:txBody>
          <a:bodyPr/>
          <a:lstStyle/>
          <a:p>
            <a:endParaRPr lang="en-US" dirty="0"/>
          </a:p>
          <a:p>
            <a:endParaRPr lang="en-US" dirty="0"/>
          </a:p>
        </p:txBody>
      </p:sp>
      <p:pic>
        <p:nvPicPr>
          <p:cNvPr id="4" name="圖片 3"/>
          <p:cNvPicPr>
            <a:picLocks noChangeAspect="1"/>
          </p:cNvPicPr>
          <p:nvPr/>
        </p:nvPicPr>
        <p:blipFill>
          <a:blip r:embed="rId3"/>
          <a:stretch>
            <a:fillRect/>
          </a:stretch>
        </p:blipFill>
        <p:spPr>
          <a:xfrm>
            <a:off x="656543" y="1490352"/>
            <a:ext cx="7532738" cy="3505890"/>
          </a:xfrm>
          <a:prstGeom prst="rect">
            <a:avLst/>
          </a:prstGeom>
        </p:spPr>
      </p:pic>
      <p:sp>
        <p:nvSpPr>
          <p:cNvPr id="6" name="Title 1"/>
          <p:cNvSpPr txBox="1">
            <a:spLocks/>
          </p:cNvSpPr>
          <p:nvPr/>
        </p:nvSpPr>
        <p:spPr>
          <a:xfrm>
            <a:off x="308112" y="4860235"/>
            <a:ext cx="8229600" cy="1500981"/>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000" kern="1200">
                <a:solidFill>
                  <a:schemeClr val="tx1"/>
                </a:solidFill>
                <a:latin typeface="Trebuchet MS"/>
                <a:ea typeface="+mj-ea"/>
                <a:cs typeface="Trebuchet MS"/>
              </a:defRPr>
            </a:lvl1pPr>
          </a:lstStyle>
          <a:p>
            <a:pPr marL="342900" indent="-342900" algn="l">
              <a:buFont typeface="Arial" panose="020B0604020202020204" pitchFamily="34" charset="0"/>
              <a:buChar char="•"/>
            </a:pPr>
            <a:r>
              <a:rPr lang="en-US" altLang="zh-TW" sz="2000" dirty="0" smtClean="0"/>
              <a:t>DCO:</a:t>
            </a:r>
            <a:r>
              <a:rPr lang="zh-TW" altLang="en-US" sz="2000" dirty="0" smtClean="0"/>
              <a:t> </a:t>
            </a:r>
            <a:r>
              <a:rPr lang="en-US" altLang="zh-TW" sz="2000" dirty="0" smtClean="0"/>
              <a:t>digitally </a:t>
            </a:r>
            <a:r>
              <a:rPr lang="en-US" altLang="zh-TW" sz="2000" dirty="0"/>
              <a:t>controlled oscillator</a:t>
            </a:r>
            <a:endParaRPr lang="en-US" sz="2000" dirty="0"/>
          </a:p>
        </p:txBody>
      </p:sp>
    </p:spTree>
    <p:extLst>
      <p:ext uri="{BB962C8B-B14F-4D97-AF65-F5344CB8AC3E}">
        <p14:creationId xmlns:p14="http://schemas.microsoft.com/office/powerpoint/2010/main" val="21074519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normAutofit/>
          </a:bodyPr>
          <a:lstStyle/>
          <a:p>
            <a:pPr algn="ctr"/>
            <a:r>
              <a:rPr lang="zh-TW" altLang="en-US" sz="5400" dirty="0">
                <a:latin typeface="+mj-ea"/>
              </a:rPr>
              <a:t>鎖相迴路之應用</a:t>
            </a:r>
          </a:p>
        </p:txBody>
      </p:sp>
      <p:sp>
        <p:nvSpPr>
          <p:cNvPr id="5" name="Content Placeholder 2"/>
          <p:cNvSpPr>
            <a:spLocks noGrp="1"/>
          </p:cNvSpPr>
          <p:nvPr>
            <p:ph sz="quarter" idx="1"/>
          </p:nvPr>
        </p:nvSpPr>
        <p:spPr/>
        <p:txBody>
          <a:bodyPr/>
          <a:lstStyle/>
          <a:p>
            <a:pPr marL="0" indent="0">
              <a:buNone/>
            </a:pPr>
            <a:r>
              <a:rPr lang="zh-TW" altLang="en-US" sz="2400" dirty="0">
                <a:latin typeface="+mn-ea"/>
              </a:rPr>
              <a:t>鎖相迴路在眾多領域有應用</a:t>
            </a:r>
            <a:r>
              <a:rPr lang="zh-TW" altLang="en-US" sz="2400" dirty="0" smtClean="0">
                <a:latin typeface="+mn-ea"/>
              </a:rPr>
              <a:t>，</a:t>
            </a:r>
            <a:r>
              <a:rPr lang="zh-TW" altLang="en-US" sz="2400" dirty="0">
                <a:latin typeface="+mn-ea"/>
              </a:rPr>
              <a:t>具體的應用範圍</a:t>
            </a:r>
            <a:r>
              <a:rPr lang="zh-TW" altLang="en-US" sz="2400" dirty="0" smtClean="0">
                <a:latin typeface="+mn-ea"/>
              </a:rPr>
              <a:t>包括無線</a:t>
            </a:r>
            <a:r>
              <a:rPr lang="zh-TW" altLang="en-US" sz="2400" dirty="0">
                <a:latin typeface="+mn-ea"/>
              </a:rPr>
              <a:t>通信、數位電視、廣播</a:t>
            </a:r>
            <a:r>
              <a:rPr lang="zh-TW" altLang="en-US" sz="2400" dirty="0" smtClean="0">
                <a:latin typeface="+mn-ea"/>
              </a:rPr>
              <a:t>等，但不限於此還包含以下：</a:t>
            </a:r>
            <a:endParaRPr lang="en-US" altLang="zh-TW" sz="2400" dirty="0" smtClean="0">
              <a:latin typeface="+mn-ea"/>
            </a:endParaRPr>
          </a:p>
          <a:p>
            <a:endParaRPr lang="zh-TW" altLang="en-US" sz="2400" dirty="0">
              <a:latin typeface="+mn-ea"/>
            </a:endParaRPr>
          </a:p>
          <a:p>
            <a:pPr>
              <a:lnSpc>
                <a:spcPct val="150000"/>
              </a:lnSpc>
            </a:pPr>
            <a:r>
              <a:rPr lang="zh-TW" altLang="en-US" sz="2000" dirty="0" smtClean="0">
                <a:latin typeface="+mn-ea"/>
              </a:rPr>
              <a:t>無線</a:t>
            </a:r>
            <a:r>
              <a:rPr lang="zh-TW" altLang="en-US" sz="2000" dirty="0">
                <a:latin typeface="+mn-ea"/>
              </a:rPr>
              <a:t>通信系統收發模塊 </a:t>
            </a:r>
            <a:r>
              <a:rPr lang="en-US" altLang="zh-TW" sz="2000" dirty="0">
                <a:latin typeface="+mn-ea"/>
              </a:rPr>
              <a:t>(Transceiver)</a:t>
            </a:r>
          </a:p>
          <a:p>
            <a:pPr>
              <a:lnSpc>
                <a:spcPct val="150000"/>
              </a:lnSpc>
            </a:pPr>
            <a:r>
              <a:rPr lang="zh-TW" altLang="en-US" sz="2000" dirty="0">
                <a:latin typeface="+mn-ea"/>
              </a:rPr>
              <a:t>數據</a:t>
            </a:r>
            <a:r>
              <a:rPr lang="zh-TW" altLang="en-US" sz="2000" dirty="0" smtClean="0">
                <a:latin typeface="+mn-ea"/>
              </a:rPr>
              <a:t>及頻率恢復</a:t>
            </a:r>
            <a:r>
              <a:rPr lang="zh-TW" altLang="en-US" sz="2000" dirty="0">
                <a:latin typeface="+mn-ea"/>
              </a:rPr>
              <a:t>電路 </a:t>
            </a:r>
            <a:r>
              <a:rPr lang="en-US" altLang="zh-TW" sz="2000" dirty="0">
                <a:latin typeface="+mn-ea"/>
              </a:rPr>
              <a:t>(Clock and Data Recovery - CDR)</a:t>
            </a:r>
          </a:p>
          <a:p>
            <a:pPr>
              <a:lnSpc>
                <a:spcPct val="150000"/>
              </a:lnSpc>
            </a:pPr>
            <a:r>
              <a:rPr lang="zh-TW" altLang="en-US" sz="2000" dirty="0" smtClean="0">
                <a:latin typeface="+mn-ea"/>
              </a:rPr>
              <a:t>頻率</a:t>
            </a:r>
            <a:r>
              <a:rPr lang="zh-TW" altLang="en-US" sz="2000" dirty="0">
                <a:latin typeface="+mn-ea"/>
              </a:rPr>
              <a:t>合成</a:t>
            </a:r>
            <a:r>
              <a:rPr lang="zh-TW" altLang="en-US" sz="2000" dirty="0" smtClean="0">
                <a:latin typeface="+mn-ea"/>
              </a:rPr>
              <a:t>電路 </a:t>
            </a:r>
            <a:r>
              <a:rPr lang="en-US" altLang="zh-TW" sz="2000" dirty="0">
                <a:latin typeface="+mn-ea"/>
              </a:rPr>
              <a:t>(Frequency synthesizer)</a:t>
            </a:r>
          </a:p>
          <a:p>
            <a:pPr>
              <a:lnSpc>
                <a:spcPct val="150000"/>
              </a:lnSpc>
            </a:pPr>
            <a:r>
              <a:rPr lang="zh-TW" altLang="en-US" sz="2000" dirty="0" smtClean="0">
                <a:latin typeface="+mn-ea"/>
              </a:rPr>
              <a:t>跳頻通信 </a:t>
            </a:r>
            <a:r>
              <a:rPr lang="en-US" altLang="zh-TW" sz="2000" dirty="0">
                <a:latin typeface="+mn-ea"/>
              </a:rPr>
              <a:t>(Frequency-hopping spread spectrum - FHSS)</a:t>
            </a:r>
          </a:p>
          <a:p>
            <a:pPr>
              <a:lnSpc>
                <a:spcPct val="150000"/>
              </a:lnSpc>
            </a:pPr>
            <a:r>
              <a:rPr lang="zh-TW" altLang="en-US" sz="2000" dirty="0">
                <a:latin typeface="+mn-ea"/>
              </a:rPr>
              <a:t>數位電視接收機</a:t>
            </a:r>
          </a:p>
          <a:p>
            <a:endParaRPr lang="en-US" dirty="0"/>
          </a:p>
          <a:p>
            <a:endParaRPr lang="en-US" dirty="0"/>
          </a:p>
        </p:txBody>
      </p:sp>
      <p:sp>
        <p:nvSpPr>
          <p:cNvPr id="6" name="矩形 5"/>
          <p:cNvSpPr/>
          <p:nvPr/>
        </p:nvSpPr>
        <p:spPr>
          <a:xfrm>
            <a:off x="779318" y="4000500"/>
            <a:ext cx="4062846" cy="46759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8014817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zh-TW" altLang="en-US" sz="6000" dirty="0">
                <a:latin typeface="+mj-ea"/>
              </a:rPr>
              <a:t>市場</a:t>
            </a:r>
            <a:r>
              <a:rPr lang="zh-TW" altLang="en-US" sz="5400" dirty="0">
                <a:latin typeface="+mj-ea"/>
              </a:rPr>
              <a:t>需求</a:t>
            </a:r>
            <a:endParaRPr lang="en-US" sz="5400" dirty="0">
              <a:latin typeface="+mj-ea"/>
            </a:endParaRPr>
          </a:p>
        </p:txBody>
      </p:sp>
      <p:sp>
        <p:nvSpPr>
          <p:cNvPr id="3" name="Content Placeholder 2"/>
          <p:cNvSpPr>
            <a:spLocks noGrp="1"/>
          </p:cNvSpPr>
          <p:nvPr>
            <p:ph sz="quarter" idx="1"/>
          </p:nvPr>
        </p:nvSpPr>
        <p:spPr/>
        <p:txBody>
          <a:bodyPr>
            <a:normAutofit/>
          </a:bodyPr>
          <a:lstStyle/>
          <a:p>
            <a:pPr marL="0" indent="0">
              <a:buNone/>
            </a:pPr>
            <a:r>
              <a:rPr lang="zh-TW" altLang="en-US" sz="2000" b="1" dirty="0">
                <a:latin typeface="+mn-ea"/>
              </a:rPr>
              <a:t> 量測儀器和軍事市場</a:t>
            </a:r>
            <a:r>
              <a:rPr lang="en-US" altLang="zh-TW" sz="2000" b="1" dirty="0">
                <a:latin typeface="+mn-ea"/>
              </a:rPr>
              <a:t>:</a:t>
            </a:r>
          </a:p>
          <a:p>
            <a:pPr marL="0" indent="0">
              <a:buNone/>
            </a:pPr>
            <a:endParaRPr lang="en-US" altLang="zh-TW" sz="2000" dirty="0">
              <a:latin typeface="+mn-ea"/>
            </a:endParaRPr>
          </a:p>
          <a:p>
            <a:r>
              <a:rPr lang="zh-TW" altLang="en-US" sz="2000" dirty="0">
                <a:latin typeface="+mn-ea"/>
              </a:rPr>
              <a:t>對於寬頻性能有非常特殊的需求。此類市場中的大部份應用，如電子戰、雷達和頻譜分析儀等，都屬於高度客製化的產品，且需要非常良好的訊號完整性和準確性。</a:t>
            </a:r>
            <a:endParaRPr lang="en-US" altLang="zh-TW" sz="2000" dirty="0">
              <a:latin typeface="+mn-ea"/>
            </a:endParaRPr>
          </a:p>
          <a:p>
            <a:endParaRPr lang="en-US" altLang="zh-TW" sz="2000" dirty="0">
              <a:latin typeface="+mn-ea"/>
            </a:endParaRPr>
          </a:p>
          <a:p>
            <a:pPr marL="0" indent="0">
              <a:buNone/>
            </a:pPr>
            <a:r>
              <a:rPr lang="zh-TW" altLang="en-US" sz="2000" b="1" dirty="0">
                <a:latin typeface="+mn-ea"/>
              </a:rPr>
              <a:t>   蜂巢式基地台</a:t>
            </a:r>
            <a:r>
              <a:rPr lang="en-US" altLang="zh-TW" sz="2000" b="1" dirty="0">
                <a:latin typeface="+mn-ea"/>
              </a:rPr>
              <a:t>:</a:t>
            </a:r>
          </a:p>
          <a:p>
            <a:pPr>
              <a:buFont typeface="Arial" panose="020B0604020202020204" pitchFamily="34" charset="0"/>
              <a:buChar char="•"/>
            </a:pPr>
            <a:endParaRPr lang="en-US" altLang="zh-TW" sz="2000" b="1" dirty="0">
              <a:latin typeface="+mn-ea"/>
            </a:endParaRPr>
          </a:p>
          <a:p>
            <a:pPr>
              <a:buFont typeface="Arial" panose="020B0604020202020204" pitchFamily="34" charset="0"/>
              <a:buChar char="•"/>
            </a:pPr>
            <a:r>
              <a:rPr lang="zh-TW" altLang="en-US" sz="2000" dirty="0">
                <a:latin typeface="+mn-ea"/>
              </a:rPr>
              <a:t>設計用於蜂巢式基地台時，無線服務提供商可利用</a:t>
            </a:r>
            <a:r>
              <a:rPr lang="en-US" altLang="zh-TW" sz="2000" dirty="0">
                <a:latin typeface="+mn-ea"/>
              </a:rPr>
              <a:t>PLL</a:t>
            </a:r>
            <a:r>
              <a:rPr lang="zh-TW" altLang="en-US" sz="2000" dirty="0">
                <a:latin typeface="+mn-ea"/>
              </a:rPr>
              <a:t>元件的高工作頻率與低相位雜訊來提升通話的傳輸量和行動電話訊號涵蓋範圍，使每台基地台能服務更多用戶而成本則無明顯增加。</a:t>
            </a:r>
            <a:endParaRPr lang="en-US" dirty="0" smtClean="0">
              <a:latin typeface="+mn-ea"/>
            </a:endParaRPr>
          </a:p>
        </p:txBody>
      </p:sp>
    </p:spTree>
    <p:extLst>
      <p:ext uri="{BB962C8B-B14F-4D97-AF65-F5344CB8AC3E}">
        <p14:creationId xmlns:p14="http://schemas.microsoft.com/office/powerpoint/2010/main" val="16068542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Planning</a:t>
            </a:r>
            <a:endParaRPr lang="en-US" dirty="0"/>
          </a:p>
        </p:txBody>
      </p:sp>
      <p:sp>
        <p:nvSpPr>
          <p:cNvPr id="3" name="Content Placeholder 2"/>
          <p:cNvSpPr>
            <a:spLocks noGrp="1"/>
          </p:cNvSpPr>
          <p:nvPr>
            <p:ph sz="quarter" idx="1"/>
          </p:nvPr>
        </p:nvSpPr>
        <p:spPr>
          <a:xfrm>
            <a:off x="457200" y="1600200"/>
            <a:ext cx="8229600" cy="5327374"/>
          </a:xfrm>
        </p:spPr>
        <p:txBody>
          <a:bodyPr>
            <a:normAutofit fontScale="92500" lnSpcReduction="10000"/>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a:p>
          <a:p>
            <a:pPr>
              <a:buNone/>
            </a:pPr>
            <a:endParaRPr lang="en-US" dirty="0" smtClean="0"/>
          </a:p>
          <a:p>
            <a:pPr>
              <a:buNone/>
            </a:pPr>
            <a:endParaRPr lang="en-US" dirty="0"/>
          </a:p>
          <a:p>
            <a:r>
              <a:rPr lang="en-US" altLang="zh-TW" dirty="0" err="1" smtClean="0"/>
              <a:t>DSM:Delta</a:t>
            </a:r>
            <a:r>
              <a:rPr lang="en-US" altLang="zh-TW" dirty="0" smtClean="0"/>
              <a:t> </a:t>
            </a:r>
            <a:r>
              <a:rPr lang="en-US" altLang="zh-TW" dirty="0"/>
              <a:t>Sigma </a:t>
            </a:r>
            <a:r>
              <a:rPr lang="en-US" altLang="zh-TW" dirty="0" smtClean="0"/>
              <a:t>Modulator </a:t>
            </a:r>
            <a:endParaRPr lang="en-US" dirty="0" smtClean="0"/>
          </a:p>
          <a:p>
            <a:r>
              <a:rPr lang="en-US" altLang="zh-TW" dirty="0" err="1" smtClean="0"/>
              <a:t>LFSR:Linear</a:t>
            </a:r>
            <a:r>
              <a:rPr lang="en-US" altLang="zh-TW" dirty="0" smtClean="0"/>
              <a:t> </a:t>
            </a:r>
            <a:r>
              <a:rPr lang="en-US" altLang="zh-TW" dirty="0"/>
              <a:t>Feedback Shift </a:t>
            </a:r>
            <a:r>
              <a:rPr lang="en-US" altLang="zh-TW" dirty="0" smtClean="0"/>
              <a:t>Register</a:t>
            </a:r>
            <a:endParaRPr lang="en-US" dirty="0" smtClean="0"/>
          </a:p>
          <a:p>
            <a:pPr marL="0" indent="0">
              <a:buNone/>
            </a:pPr>
            <a:endParaRPr lang="en-US" dirty="0"/>
          </a:p>
          <a:p>
            <a:endParaRPr lang="en-US" dirty="0"/>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75190"/>
            <a:ext cx="9144000" cy="3773110"/>
          </a:xfrm>
          <a:prstGeom prst="rect">
            <a:avLst/>
          </a:prstGeom>
        </p:spPr>
      </p:pic>
    </p:spTree>
    <p:extLst>
      <p:ext uri="{BB962C8B-B14F-4D97-AF65-F5344CB8AC3E}">
        <p14:creationId xmlns:p14="http://schemas.microsoft.com/office/powerpoint/2010/main" val="436455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Planning</a:t>
            </a:r>
            <a:endParaRPr lang="en-US" dirty="0"/>
          </a:p>
        </p:txBody>
      </p:sp>
      <p:sp>
        <p:nvSpPr>
          <p:cNvPr id="3" name="Content Placeholder 2"/>
          <p:cNvSpPr>
            <a:spLocks noGrp="1"/>
          </p:cNvSpPr>
          <p:nvPr>
            <p:ph sz="quarter" idx="1"/>
          </p:nvPr>
        </p:nvSpPr>
        <p:spPr>
          <a:xfrm>
            <a:off x="457200" y="1600200"/>
            <a:ext cx="8229600" cy="5327374"/>
          </a:xfrm>
        </p:spPr>
        <p:txBody>
          <a:bodyPr>
            <a:normAutofit/>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a:p>
          <a:p>
            <a:pPr>
              <a:buNone/>
            </a:pPr>
            <a:endParaRPr lang="en-US" dirty="0" smtClean="0"/>
          </a:p>
          <a:p>
            <a:pPr>
              <a:buNone/>
            </a:pPr>
            <a:endParaRPr lang="en-US" dirty="0"/>
          </a:p>
          <a:p>
            <a:r>
              <a:rPr lang="en-US" altLang="zh-TW" dirty="0" err="1" smtClean="0"/>
              <a:t>DSM:Delta</a:t>
            </a:r>
            <a:r>
              <a:rPr lang="en-US" altLang="zh-TW" dirty="0" smtClean="0"/>
              <a:t> </a:t>
            </a:r>
            <a:r>
              <a:rPr lang="en-US" altLang="zh-TW" dirty="0"/>
              <a:t>Sigma </a:t>
            </a:r>
            <a:r>
              <a:rPr lang="en-US" altLang="zh-TW" dirty="0" smtClean="0"/>
              <a:t>Modulator </a:t>
            </a:r>
            <a:endParaRPr lang="en-US" dirty="0" smtClean="0"/>
          </a:p>
          <a:p>
            <a:endParaRPr lang="en-US" dirty="0"/>
          </a:p>
          <a:p>
            <a:endParaRPr lang="en-US" dirty="0"/>
          </a:p>
        </p:txBody>
      </p:sp>
      <p:pic>
        <p:nvPicPr>
          <p:cNvPr id="5" name="圖片 4" descr="4-1.png"/>
          <p:cNvPicPr>
            <a:picLocks noChangeAspect="1"/>
          </p:cNvPicPr>
          <p:nvPr/>
        </p:nvPicPr>
        <p:blipFill>
          <a:blip r:embed="rId3"/>
          <a:stretch>
            <a:fillRect/>
          </a:stretch>
        </p:blipFill>
        <p:spPr>
          <a:xfrm>
            <a:off x="0" y="0"/>
            <a:ext cx="9144000" cy="6858000"/>
          </a:xfrm>
          <a:prstGeom prst="rect">
            <a:avLst/>
          </a:prstGeom>
          <a:noFill/>
        </p:spPr>
      </p:pic>
      <p:sp>
        <p:nvSpPr>
          <p:cNvPr id="7" name="橢圓 6"/>
          <p:cNvSpPr/>
          <p:nvPr/>
        </p:nvSpPr>
        <p:spPr>
          <a:xfrm>
            <a:off x="-19050" y="676275"/>
            <a:ext cx="676275" cy="200025"/>
          </a:xfrm>
          <a:prstGeom prst="ellipse">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8" name="橢圓 7"/>
          <p:cNvSpPr/>
          <p:nvPr/>
        </p:nvSpPr>
        <p:spPr>
          <a:xfrm>
            <a:off x="1266825" y="676275"/>
            <a:ext cx="676275" cy="200025"/>
          </a:xfrm>
          <a:prstGeom prst="ellipse">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9" name="橢圓 8"/>
          <p:cNvSpPr/>
          <p:nvPr/>
        </p:nvSpPr>
        <p:spPr>
          <a:xfrm>
            <a:off x="2571750" y="676275"/>
            <a:ext cx="676275" cy="200025"/>
          </a:xfrm>
          <a:prstGeom prst="ellipse">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10" name="橢圓 9"/>
          <p:cNvSpPr/>
          <p:nvPr/>
        </p:nvSpPr>
        <p:spPr>
          <a:xfrm>
            <a:off x="3857625" y="676275"/>
            <a:ext cx="676275" cy="200025"/>
          </a:xfrm>
          <a:prstGeom prst="ellipse">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pic>
        <p:nvPicPr>
          <p:cNvPr id="12" name="圖片 11" descr="5-1.png"/>
          <p:cNvPicPr>
            <a:picLocks noChangeAspect="1"/>
          </p:cNvPicPr>
          <p:nvPr/>
        </p:nvPicPr>
        <p:blipFill>
          <a:blip r:embed="rId4"/>
          <a:stretch>
            <a:fillRect/>
          </a:stretch>
        </p:blipFill>
        <p:spPr>
          <a:xfrm>
            <a:off x="9448578" y="876300"/>
            <a:ext cx="3181794" cy="2505425"/>
          </a:xfrm>
          <a:prstGeom prst="rect">
            <a:avLst/>
          </a:prstGeom>
        </p:spPr>
      </p:pic>
      <p:pic>
        <p:nvPicPr>
          <p:cNvPr id="13" name="圖片 12" descr="4-2.png"/>
          <p:cNvPicPr>
            <a:picLocks noChangeAspect="1"/>
          </p:cNvPicPr>
          <p:nvPr/>
        </p:nvPicPr>
        <p:blipFill>
          <a:blip r:embed="rId5"/>
          <a:stretch>
            <a:fillRect/>
          </a:stretch>
        </p:blipFill>
        <p:spPr>
          <a:xfrm>
            <a:off x="1943100" y="-47275"/>
            <a:ext cx="4752975" cy="6858000"/>
          </a:xfrm>
          <a:prstGeom prst="rect">
            <a:avLst/>
          </a:prstGeom>
        </p:spPr>
      </p:pic>
      <p:sp>
        <p:nvSpPr>
          <p:cNvPr id="15" name="圓角矩形 14"/>
          <p:cNvSpPr/>
          <p:nvPr/>
        </p:nvSpPr>
        <p:spPr>
          <a:xfrm>
            <a:off x="1943100" y="2562225"/>
            <a:ext cx="2762250" cy="1057275"/>
          </a:xfrm>
          <a:prstGeom prst="round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16" name="圓角矩形 15"/>
          <p:cNvSpPr/>
          <p:nvPr/>
        </p:nvSpPr>
        <p:spPr>
          <a:xfrm>
            <a:off x="1943100" y="3667125"/>
            <a:ext cx="3600450" cy="1171575"/>
          </a:xfrm>
          <a:prstGeom prst="round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17" name="圓角矩形 16"/>
          <p:cNvSpPr/>
          <p:nvPr/>
        </p:nvSpPr>
        <p:spPr>
          <a:xfrm>
            <a:off x="1943100" y="4838701"/>
            <a:ext cx="3600450" cy="990600"/>
          </a:xfrm>
          <a:prstGeom prst="round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599548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20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20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20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0" presetClass="path" presetSubtype="0" accel="50000" decel="50000" fill="hold" nodeType="clickEffect">
                                  <p:stCondLst>
                                    <p:cond delay="0"/>
                                  </p:stCondLst>
                                  <p:childTnLst>
                                    <p:animMotion origin="layout" path="M -0.09896 0.09583 C -0.11771 -0.02755 -0.13646 -0.15093 -0.20521 -0.15417 C -0.27396 -0.15741 -0.45781 0.03657 -0.51146 0.07639 " pathEditMode="relative" rAng="0" ptsTypes="aaA">
                                      <p:cBhvr>
                                        <p:cTn id="20" dur="2000" fill="hold"/>
                                        <p:tgtEl>
                                          <p:spTgt spid="12"/>
                                        </p:tgtEl>
                                        <p:attrNameLst>
                                          <p:attrName>ppt_x</p:attrName>
                                          <p:attrName>ppt_y</p:attrName>
                                        </p:attrNameLst>
                                      </p:cBhvr>
                                      <p:rCtr x="-20600" y="-12700"/>
                                    </p:animMotion>
                                  </p:childTnLst>
                                </p:cTn>
                              </p:par>
                              <p:par>
                                <p:cTn id="21" presetID="10" presetClass="exit" presetSubtype="0" fill="hold" grpId="1" nodeType="withEffect">
                                  <p:stCondLst>
                                    <p:cond delay="0"/>
                                  </p:stCondLst>
                                  <p:childTnLst>
                                    <p:animEffect transition="out" filter="fade">
                                      <p:cBhvr>
                                        <p:cTn id="22" dur="2000"/>
                                        <p:tgtEl>
                                          <p:spTgt spid="10"/>
                                        </p:tgtEl>
                                      </p:cBhvr>
                                    </p:animEffect>
                                    <p:set>
                                      <p:cBhvr>
                                        <p:cTn id="23" dur="1" fill="hold">
                                          <p:stCondLst>
                                            <p:cond delay="1999"/>
                                          </p:stCondLst>
                                        </p:cTn>
                                        <p:tgtEl>
                                          <p:spTgt spid="10"/>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2000"/>
                                        <p:tgtEl>
                                          <p:spTgt spid="9"/>
                                        </p:tgtEl>
                                      </p:cBhvr>
                                    </p:animEffect>
                                    <p:set>
                                      <p:cBhvr>
                                        <p:cTn id="26" dur="1" fill="hold">
                                          <p:stCondLst>
                                            <p:cond delay="1999"/>
                                          </p:stCondLst>
                                        </p:cTn>
                                        <p:tgtEl>
                                          <p:spTgt spid="9"/>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2000"/>
                                        <p:tgtEl>
                                          <p:spTgt spid="8"/>
                                        </p:tgtEl>
                                      </p:cBhvr>
                                    </p:animEffect>
                                    <p:set>
                                      <p:cBhvr>
                                        <p:cTn id="29" dur="1" fill="hold">
                                          <p:stCondLst>
                                            <p:cond delay="1999"/>
                                          </p:stCondLst>
                                        </p:cTn>
                                        <p:tgtEl>
                                          <p:spTgt spid="8"/>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2000"/>
                                        <p:tgtEl>
                                          <p:spTgt spid="7"/>
                                        </p:tgtEl>
                                      </p:cBhvr>
                                    </p:animEffect>
                                    <p:set>
                                      <p:cBhvr>
                                        <p:cTn id="32" dur="1" fill="hold">
                                          <p:stCondLst>
                                            <p:cond delay="1999"/>
                                          </p:stCondLst>
                                        </p:cTn>
                                        <p:tgtEl>
                                          <p:spTgt spid="7"/>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par>
                                <p:cTn id="39" presetID="1" presetClass="exit" presetSubtype="0" fill="hold" nodeType="withEffect">
                                  <p:stCondLst>
                                    <p:cond delay="0"/>
                                  </p:stCondLst>
                                  <p:childTnLst>
                                    <p:set>
                                      <p:cBhvr>
                                        <p:cTn id="40" dur="1" fill="hold">
                                          <p:stCondLst>
                                            <p:cond delay="0"/>
                                          </p:stCondLst>
                                        </p:cTn>
                                        <p:tgtEl>
                                          <p:spTgt spid="12"/>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2000"/>
                                        <p:tgtEl>
                                          <p:spTgt spid="1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fade">
                                      <p:cBhvr>
                                        <p:cTn id="50" dur="2000"/>
                                        <p:tgtEl>
                                          <p:spTgt spid="16"/>
                                        </p:tgtEl>
                                      </p:cBhvr>
                                    </p:animEffect>
                                  </p:childTnLst>
                                </p:cTn>
                              </p:par>
                              <p:par>
                                <p:cTn id="51" presetID="10" presetClass="exit" presetSubtype="0" fill="hold" grpId="1" nodeType="withEffect">
                                  <p:stCondLst>
                                    <p:cond delay="0"/>
                                  </p:stCondLst>
                                  <p:childTnLst>
                                    <p:animEffect transition="out" filter="fade">
                                      <p:cBhvr>
                                        <p:cTn id="52" dur="2000"/>
                                        <p:tgtEl>
                                          <p:spTgt spid="15"/>
                                        </p:tgtEl>
                                      </p:cBhvr>
                                    </p:animEffect>
                                    <p:set>
                                      <p:cBhvr>
                                        <p:cTn id="53" dur="1" fill="hold">
                                          <p:stCondLst>
                                            <p:cond delay="1999"/>
                                          </p:stCondLst>
                                        </p:cTn>
                                        <p:tgtEl>
                                          <p:spTgt spid="15"/>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2000"/>
                                        <p:tgtEl>
                                          <p:spTgt spid="17"/>
                                        </p:tgtEl>
                                      </p:cBhvr>
                                    </p:animEffect>
                                  </p:childTnLst>
                                </p:cTn>
                              </p:par>
                              <p:par>
                                <p:cTn id="59" presetID="10" presetClass="exit" presetSubtype="0" fill="hold" grpId="1" nodeType="withEffect">
                                  <p:stCondLst>
                                    <p:cond delay="0"/>
                                  </p:stCondLst>
                                  <p:childTnLst>
                                    <p:animEffect transition="out" filter="fade">
                                      <p:cBhvr>
                                        <p:cTn id="60" dur="2000"/>
                                        <p:tgtEl>
                                          <p:spTgt spid="16"/>
                                        </p:tgtEl>
                                      </p:cBhvr>
                                    </p:animEffect>
                                    <p:set>
                                      <p:cBhvr>
                                        <p:cTn id="61" dur="1" fill="hold">
                                          <p:stCondLst>
                                            <p:cond delay="19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0" grpId="1" animBg="1"/>
      <p:bldP spid="15" grpId="0" animBg="1"/>
      <p:bldP spid="15" grpId="1" animBg="1"/>
      <p:bldP spid="16" grpId="0" animBg="1"/>
      <p:bldP spid="16" grpId="1" animBg="1"/>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Required</a:t>
            </a:r>
            <a:endParaRPr lang="en-US" dirty="0"/>
          </a:p>
        </p:txBody>
      </p:sp>
      <p:sp>
        <p:nvSpPr>
          <p:cNvPr id="3" name="Content Placeholder 2"/>
          <p:cNvSpPr>
            <a:spLocks noGrp="1"/>
          </p:cNvSpPr>
          <p:nvPr>
            <p:ph sz="quarter" idx="1"/>
          </p:nvPr>
        </p:nvSpPr>
        <p:spPr/>
        <p:txBody>
          <a:bodyPr/>
          <a:lstStyle/>
          <a:p>
            <a:r>
              <a:rPr lang="en-US" sz="2800" dirty="0" smtClean="0"/>
              <a:t>Device and tools</a:t>
            </a:r>
          </a:p>
          <a:p>
            <a:pPr marL="457200" lvl="1" indent="0">
              <a:buNone/>
            </a:pPr>
            <a:r>
              <a:rPr lang="en-US" sz="2400" dirty="0" smtClean="0"/>
              <a:t>1.GanttProject-</a:t>
            </a:r>
            <a:r>
              <a:rPr lang="zh-TW" altLang="en-US" sz="2400" dirty="0" smtClean="0"/>
              <a:t>做甘特圖</a:t>
            </a:r>
            <a:endParaRPr lang="en-US" sz="2400" dirty="0" smtClean="0"/>
          </a:p>
          <a:p>
            <a:pPr marL="457200" lvl="1" indent="0">
              <a:buNone/>
            </a:pPr>
            <a:r>
              <a:rPr lang="en-US" sz="2400" dirty="0" smtClean="0"/>
              <a:t>2.yEd-</a:t>
            </a:r>
            <a:r>
              <a:rPr lang="zh-TW" altLang="en-US" sz="2400" dirty="0" smtClean="0"/>
              <a:t>做系統流程圖</a:t>
            </a:r>
            <a:endParaRPr lang="en-US" altLang="zh-TW" sz="2400" dirty="0" smtClean="0"/>
          </a:p>
          <a:p>
            <a:pPr marL="457200" lvl="1" indent="0">
              <a:buNone/>
            </a:pPr>
            <a:r>
              <a:rPr lang="en-US" sz="2400" dirty="0" smtClean="0"/>
              <a:t>3.</a:t>
            </a:r>
            <a:r>
              <a:rPr lang="en-US" altLang="zh-TW" sz="2400" dirty="0"/>
              <a:t> </a:t>
            </a:r>
            <a:r>
              <a:rPr lang="en-US" altLang="zh-TW" sz="2400" dirty="0" err="1"/>
              <a:t>Vivado</a:t>
            </a:r>
            <a:r>
              <a:rPr lang="zh-TW" altLang="en-US" sz="2400" dirty="0"/>
              <a:t>、</a:t>
            </a:r>
            <a:r>
              <a:rPr lang="en-US" altLang="zh-TW" sz="2400" dirty="0"/>
              <a:t>FPGA</a:t>
            </a:r>
            <a:r>
              <a:rPr lang="zh-TW" altLang="en-US" sz="2400" dirty="0"/>
              <a:t>板、</a:t>
            </a:r>
            <a:r>
              <a:rPr lang="en-US" altLang="zh-TW" sz="2400" dirty="0"/>
              <a:t>EDA-Cloud</a:t>
            </a:r>
          </a:p>
          <a:p>
            <a:pPr marL="457200" lvl="1" indent="0">
              <a:buNone/>
            </a:pPr>
            <a:r>
              <a:rPr lang="en-US" sz="2400" dirty="0" smtClean="0"/>
              <a:t>4.Trello-</a:t>
            </a:r>
            <a:r>
              <a:rPr lang="zh-TW" altLang="en-US" sz="2400" dirty="0" smtClean="0"/>
              <a:t>專案看板</a:t>
            </a:r>
            <a:endParaRPr lang="en-US" sz="2400" dirty="0" smtClean="0"/>
          </a:p>
          <a:p>
            <a:r>
              <a:rPr lang="en-US" sz="2800" dirty="0" smtClean="0"/>
              <a:t>Human resource</a:t>
            </a:r>
          </a:p>
          <a:p>
            <a:pPr marL="0" indent="0">
              <a:buNone/>
            </a:pPr>
            <a:r>
              <a:rPr lang="zh-TW" altLang="en-US" sz="2000" dirty="0" smtClean="0"/>
              <a:t>      </a:t>
            </a:r>
            <a:r>
              <a:rPr lang="en-US" altLang="zh-TW" sz="2000" dirty="0" smtClean="0"/>
              <a:t>-</a:t>
            </a:r>
            <a:r>
              <a:rPr lang="zh-TW" altLang="en-US" sz="2000" dirty="0" smtClean="0"/>
              <a:t>李榮家</a:t>
            </a:r>
            <a:r>
              <a:rPr lang="en-US" altLang="zh-TW" sz="2000" dirty="0" smtClean="0"/>
              <a:t>-</a:t>
            </a:r>
            <a:r>
              <a:rPr lang="zh-TW" altLang="en-US" sz="2000" dirty="0" smtClean="0"/>
              <a:t>初步資料查詢</a:t>
            </a:r>
            <a:r>
              <a:rPr lang="en-US" altLang="zh-TW" sz="2000" dirty="0" smtClean="0"/>
              <a:t>,</a:t>
            </a:r>
            <a:r>
              <a:rPr lang="zh-TW" altLang="en-US" sz="2000" dirty="0" smtClean="0"/>
              <a:t>資料統整</a:t>
            </a:r>
            <a:endParaRPr lang="en-US" sz="2000" dirty="0"/>
          </a:p>
          <a:p>
            <a:r>
              <a:rPr lang="en-US" altLang="zh-TW" sz="2800" dirty="0" smtClean="0"/>
              <a:t>-</a:t>
            </a:r>
            <a:r>
              <a:rPr lang="zh-TW" altLang="en-US" sz="2000" dirty="0" smtClean="0"/>
              <a:t>邱俊逸</a:t>
            </a:r>
            <a:r>
              <a:rPr lang="en-US" altLang="zh-TW" sz="2000" dirty="0" smtClean="0"/>
              <a:t>-</a:t>
            </a:r>
            <a:r>
              <a:rPr lang="zh-TW" altLang="zh-TW" sz="2000" dirty="0"/>
              <a:t>整體資訊系統</a:t>
            </a:r>
            <a:r>
              <a:rPr lang="zh-TW" altLang="zh-TW" sz="2000" dirty="0" smtClean="0"/>
              <a:t>架構</a:t>
            </a:r>
            <a:r>
              <a:rPr lang="zh-TW" altLang="en-US" sz="2000" dirty="0" smtClean="0"/>
              <a:t>與規劃</a:t>
            </a:r>
            <a:endParaRPr lang="en-US" sz="2000" dirty="0" smtClean="0"/>
          </a:p>
        </p:txBody>
      </p:sp>
    </p:spTree>
    <p:extLst>
      <p:ext uri="{BB962C8B-B14F-4D97-AF65-F5344CB8AC3E}">
        <p14:creationId xmlns:p14="http://schemas.microsoft.com/office/powerpoint/2010/main" val="31131596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壁窗">
  <a:themeElements>
    <a:clrScheme name="壁窗">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壁窗">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壁窗">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6F2769-7194-4217-93D3-3AF3A4742282}">
  <ds:schemaRefs>
    <ds:schemaRef ds:uri="http://purl.org/dc/dcmitype/"/>
    <ds:schemaRef ds:uri="http://schemas.microsoft.com/office/2006/metadata/properties"/>
    <ds:schemaRef ds:uri="http://www.w3.org/XML/1998/namespace"/>
    <ds:schemaRef ds:uri="http://schemas.openxmlformats.org/package/2006/metadata/core-properties"/>
    <ds:schemaRef ds:uri="http://purl.org/dc/elements/1.1/"/>
    <ds:schemaRef ds:uri="http://schemas.microsoft.com/office/2006/documentManagement/types"/>
    <ds:schemaRef ds:uri="http://purl.org/dc/terms/"/>
    <ds:schemaRef ds:uri="http://schemas.microsoft.com/office/infopath/2007/PartnerControls"/>
    <ds:schemaRef ds:uri="http://schemas.microsoft.com/sharepoint/v3/fields"/>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Oriel</Template>
  <TotalTime>9618</TotalTime>
  <Words>642</Words>
  <Application>Microsoft Office PowerPoint</Application>
  <PresentationFormat>如螢幕大小 (4:3)</PresentationFormat>
  <Paragraphs>109</Paragraphs>
  <Slides>11</Slides>
  <Notes>9</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11</vt:i4>
      </vt:variant>
    </vt:vector>
  </HeadingPairs>
  <TitlesOfParts>
    <vt:vector size="19" baseType="lpstr">
      <vt:lpstr>新細明體</vt:lpstr>
      <vt:lpstr>Arial</vt:lpstr>
      <vt:lpstr>Calibri</vt:lpstr>
      <vt:lpstr>Century Schoolbook</vt:lpstr>
      <vt:lpstr>Trebuchet MS</vt:lpstr>
      <vt:lpstr>Wingdings</vt:lpstr>
      <vt:lpstr>Wingdings 2</vt:lpstr>
      <vt:lpstr>壁窗</vt:lpstr>
      <vt:lpstr>全數位鎖相迴路動態頻率研究</vt:lpstr>
      <vt:lpstr>Motivation and Challenge</vt:lpstr>
      <vt:lpstr>Project Goal</vt:lpstr>
      <vt:lpstr>System Architecture</vt:lpstr>
      <vt:lpstr>鎖相迴路之應用</vt:lpstr>
      <vt:lpstr>市場需求</vt:lpstr>
      <vt:lpstr>Project Planning</vt:lpstr>
      <vt:lpstr>Project Planning</vt:lpstr>
      <vt:lpstr>Resource Required</vt:lpstr>
      <vt:lpstr>Schedule</vt:lpstr>
      <vt:lpstr>謝謝大家</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321</cp:lastModifiedBy>
  <cp:revision>228</cp:revision>
  <dcterms:created xsi:type="dcterms:W3CDTF">2010-04-12T23:12:02Z</dcterms:created>
  <dcterms:modified xsi:type="dcterms:W3CDTF">2018-06-26T10:51:50Z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