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488" autoAdjust="0"/>
  </p:normalViewPr>
  <p:slideViewPr>
    <p:cSldViewPr snapToGrid="0" snapToObjects="1">
      <p:cViewPr>
        <p:scale>
          <a:sx n="75" d="100"/>
          <a:sy n="75" d="100"/>
        </p:scale>
        <p:origin x="852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</a:t>
            </a:r>
            <a:r>
              <a:rPr lang="en-US" altLang="zh-TW" dirty="0" smtClean="0"/>
              <a:t>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</a:t>
            </a:r>
            <a:r>
              <a:rPr lang="zh-TW" altLang="en-US" sz="2400" dirty="0" smtClean="0"/>
              <a:t>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9"/>
            <a:ext cx="9144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6494</TotalTime>
  <Words>421</Words>
  <Application>Microsoft Office PowerPoint</Application>
  <PresentationFormat>如螢幕大小 (4:3)</PresentationFormat>
  <Paragraphs>77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Garamond</vt:lpstr>
      <vt:lpstr>Trebuchet MS</vt:lpstr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321</cp:lastModifiedBy>
  <cp:revision>117</cp:revision>
  <dcterms:created xsi:type="dcterms:W3CDTF">2010-04-12T23:12:02Z</dcterms:created>
  <dcterms:modified xsi:type="dcterms:W3CDTF">2018-05-15T08:01:35Z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