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3" r:id="rId9"/>
    <p:sldId id="264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69" autoAdjust="0"/>
    <p:restoredTop sz="82488" autoAdjust="0"/>
  </p:normalViewPr>
  <p:slideViewPr>
    <p:cSldViewPr snapToGrid="0" snapToObjects="1">
      <p:cViewPr>
        <p:scale>
          <a:sx n="100" d="100"/>
          <a:sy n="100" d="100"/>
        </p:scale>
        <p:origin x="-5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DSM(Delta 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專看看板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Trello</a:t>
            </a:r>
          </a:p>
          <a:p>
            <a:r>
              <a:rPr lang="zh-TW" altLang="en-US" dirty="0" smtClean="0"/>
              <a:t>初步工作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綠色</a:t>
            </a:r>
            <a:endParaRPr lang="en-US" altLang="zh-TW" dirty="0" smtClean="0"/>
          </a:p>
          <a:p>
            <a:r>
              <a:rPr lang="zh-TW" altLang="en-US" dirty="0" smtClean="0"/>
              <a:t>設計部份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zh-TW" altLang="en-US" dirty="0" smtClean="0"/>
              <a:t>測試部分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橘色</a:t>
            </a:r>
            <a:endParaRPr lang="en-US" altLang="zh-TW" dirty="0" smtClean="0"/>
          </a:p>
          <a:p>
            <a:r>
              <a:rPr lang="zh-TW" altLang="en-US" dirty="0" smtClean="0"/>
              <a:t>最終階段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7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31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5190"/>
            <a:ext cx="9144000" cy="3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圖片 4" descr="4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橢圓 6"/>
          <p:cNvSpPr/>
          <p:nvPr/>
        </p:nvSpPr>
        <p:spPr>
          <a:xfrm>
            <a:off x="-19050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66825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71750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857625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5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78" y="876300"/>
            <a:ext cx="3181794" cy="2505425"/>
          </a:xfrm>
          <a:prstGeom prst="rect">
            <a:avLst/>
          </a:prstGeom>
        </p:spPr>
      </p:pic>
      <p:pic>
        <p:nvPicPr>
          <p:cNvPr id="13" name="圖片 12" descr="4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-47275"/>
            <a:ext cx="4752975" cy="6858000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1943100" y="2562225"/>
            <a:ext cx="2762250" cy="10572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943100" y="3667125"/>
            <a:ext cx="3600450" cy="11715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1943100" y="4838701"/>
            <a:ext cx="3600450" cy="990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95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0.09583 C -0.11771 -0.02755 -0.13646 -0.15093 -0.20521 -0.15417 C -0.27396 -0.15741 -0.45781 0.03657 -0.51146 0.07639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" y="-1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做系統流程圖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Vivado</a:t>
            </a:r>
            <a:r>
              <a:rPr lang="zh-TW" altLang="en-US" sz="2400" dirty="0"/>
              <a:t>、</a:t>
            </a:r>
            <a:r>
              <a:rPr lang="en-US" altLang="zh-TW" sz="2400" dirty="0"/>
              <a:t>FPGA</a:t>
            </a:r>
            <a:r>
              <a:rPr lang="zh-TW" altLang="en-US" sz="2400" dirty="0"/>
              <a:t>板、</a:t>
            </a:r>
            <a:r>
              <a:rPr lang="en-US" altLang="zh-TW" sz="2400" dirty="0"/>
              <a:t>EDA-Cloud</a:t>
            </a:r>
          </a:p>
          <a:p>
            <a:pPr marL="457200" lvl="1" indent="0">
              <a:buNone/>
            </a:pPr>
            <a:r>
              <a:rPr lang="en-US" sz="2400" dirty="0" smtClean="0"/>
              <a:t>4.Trello-</a:t>
            </a:r>
            <a:r>
              <a:rPr lang="zh-TW" altLang="en-US" sz="2400" dirty="0" smtClean="0"/>
              <a:t>專案看板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383"/>
            <a:ext cx="9144000" cy="506000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46422" y="2662535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8822" y="2868638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" name="雲朵形圖說文字 20"/>
          <p:cNvSpPr/>
          <p:nvPr/>
        </p:nvSpPr>
        <p:spPr>
          <a:xfrm>
            <a:off x="457200" y="5765800"/>
            <a:ext cx="2423160" cy="108585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週六、週日放假</a:t>
            </a:r>
            <a:endParaRPr lang="zh-TW" altLang="en-US" dirty="0"/>
          </a:p>
        </p:txBody>
      </p:sp>
      <p:sp>
        <p:nvSpPr>
          <p:cNvPr id="23" name="燕尾形向右箭號 22"/>
          <p:cNvSpPr/>
          <p:nvPr/>
        </p:nvSpPr>
        <p:spPr>
          <a:xfrm>
            <a:off x="3131820" y="6096952"/>
            <a:ext cx="965835" cy="4235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雲朵形圖說文字 23"/>
          <p:cNvSpPr/>
          <p:nvPr/>
        </p:nvSpPr>
        <p:spPr>
          <a:xfrm>
            <a:off x="4227890" y="5777230"/>
            <a:ext cx="2457450" cy="10922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每天工作</a:t>
            </a:r>
            <a:r>
              <a:rPr lang="en-US" altLang="zh-TW" dirty="0" smtClean="0"/>
              <a:t>4</a:t>
            </a:r>
            <a:r>
              <a:rPr lang="zh-TW" altLang="en-US" dirty="0" smtClean="0"/>
              <a:t>小時</a:t>
            </a:r>
            <a:endParaRPr lang="zh-TW" altLang="en-US" dirty="0"/>
          </a:p>
        </p:txBody>
      </p:sp>
      <p:sp>
        <p:nvSpPr>
          <p:cNvPr id="26" name="流程圖: 替代處理程序 25"/>
          <p:cNvSpPr/>
          <p:nvPr/>
        </p:nvSpPr>
        <p:spPr>
          <a:xfrm>
            <a:off x="3194050" y="274955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替代處理程序 26"/>
          <p:cNvSpPr/>
          <p:nvPr/>
        </p:nvSpPr>
        <p:spPr>
          <a:xfrm>
            <a:off x="3194050" y="294640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替代處理程序 27"/>
          <p:cNvSpPr/>
          <p:nvPr/>
        </p:nvSpPr>
        <p:spPr>
          <a:xfrm>
            <a:off x="3166427" y="340043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替代處理程序 28"/>
          <p:cNvSpPr/>
          <p:nvPr/>
        </p:nvSpPr>
        <p:spPr>
          <a:xfrm>
            <a:off x="3166427" y="359728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替代處理程序 29"/>
          <p:cNvSpPr/>
          <p:nvPr/>
        </p:nvSpPr>
        <p:spPr>
          <a:xfrm>
            <a:off x="3171825" y="4051324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替代處理程序 30"/>
          <p:cNvSpPr/>
          <p:nvPr/>
        </p:nvSpPr>
        <p:spPr>
          <a:xfrm>
            <a:off x="3171825" y="4272915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替代處理程序 31"/>
          <p:cNvSpPr/>
          <p:nvPr/>
        </p:nvSpPr>
        <p:spPr>
          <a:xfrm>
            <a:off x="3161664" y="4494506"/>
            <a:ext cx="579756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替代處理程序 32"/>
          <p:cNvSpPr/>
          <p:nvPr/>
        </p:nvSpPr>
        <p:spPr>
          <a:xfrm>
            <a:off x="3171825" y="4706501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替代處理程序 33"/>
          <p:cNvSpPr/>
          <p:nvPr/>
        </p:nvSpPr>
        <p:spPr>
          <a:xfrm>
            <a:off x="3171825" y="4937688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替代處理程序 34"/>
          <p:cNvSpPr/>
          <p:nvPr/>
        </p:nvSpPr>
        <p:spPr>
          <a:xfrm>
            <a:off x="3171824" y="5156248"/>
            <a:ext cx="63055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替代處理程序 35"/>
          <p:cNvSpPr/>
          <p:nvPr/>
        </p:nvSpPr>
        <p:spPr>
          <a:xfrm>
            <a:off x="3161663" y="5374808"/>
            <a:ext cx="64071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662008" y="3295650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62008" y="3509010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79820" y="3954157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en-US" altLang="zh-TW" b="0" cap="none" spc="0" dirty="0" smtClean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79820" y="4182757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01566" y="4420763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3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70146" y="4638016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22372" y="485001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74772" y="507099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2572" y="529197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30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222625" y="2486025"/>
            <a:ext cx="708660" cy="257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931"/>
            <a:ext cx="9144000" cy="5140499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4097655" y="3954157"/>
            <a:ext cx="464820" cy="16175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371600" y="2868638"/>
            <a:ext cx="1190625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19244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1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謝謝大家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9596</TotalTime>
  <Words>453</Words>
  <Application>Microsoft Office PowerPoint</Application>
  <PresentationFormat>如螢幕大小 (4:3)</PresentationFormat>
  <Paragraphs>91</Paragraphs>
  <Slides>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全數位鎖相迴路動態頻率研究</vt:lpstr>
      <vt:lpstr>Motivation and Challenge</vt:lpstr>
      <vt:lpstr>Project Goal</vt:lpstr>
      <vt:lpstr>System Architecture</vt:lpstr>
      <vt:lpstr>Project Planning</vt:lpstr>
      <vt:lpstr>Project Planning</vt:lpstr>
      <vt:lpstr>Resource Required</vt:lpstr>
      <vt:lpstr>Schedule</vt:lpstr>
      <vt:lpstr>謝謝大家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123456</cp:lastModifiedBy>
  <cp:revision>224</cp:revision>
  <dcterms:created xsi:type="dcterms:W3CDTF">2010-04-12T23:12:02Z</dcterms:created>
  <dcterms:modified xsi:type="dcterms:W3CDTF">2018-06-25T17:24:20Z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