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3"/>
  </p:notesMasterIdLst>
  <p:sldIdLst>
    <p:sldId id="256" r:id="rId5"/>
    <p:sldId id="258" r:id="rId6"/>
    <p:sldId id="257" r:id="rId7"/>
    <p:sldId id="259" r:id="rId8"/>
    <p:sldId id="263" r:id="rId9"/>
    <p:sldId id="264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82488" autoAdjust="0"/>
  </p:normalViewPr>
  <p:slideViewPr>
    <p:cSldViewPr snapToGrid="0" snapToObjects="1">
      <p:cViewPr>
        <p:scale>
          <a:sx n="125" d="100"/>
          <a:sy n="125" d="100"/>
        </p:scale>
        <p:origin x="-588" y="-11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96CCE-68B5-9B4D-B8A4-9D885A674F26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2E17B-74C6-844B-874E-AD2BA742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4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r>
              <a:rPr lang="en-US" baseline="0" dirty="0" smtClean="0"/>
              <a:t> </a:t>
            </a:r>
            <a:r>
              <a:rPr lang="zh-TW" altLang="en-US" baseline="0" dirty="0" smtClean="0"/>
              <a:t>是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為什麼要做這題目？</a:t>
            </a:r>
            <a:endParaRPr lang="en-US" altLang="zh-TW" baseline="0" dirty="0" smtClean="0"/>
          </a:p>
          <a:p>
            <a:r>
              <a:rPr lang="en-US" dirty="0" smtClean="0"/>
              <a:t>Challenge</a:t>
            </a:r>
            <a:r>
              <a:rPr lang="en-US" baseline="0" dirty="0" smtClean="0"/>
              <a:t> human acting </a:t>
            </a:r>
            <a:r>
              <a:rPr lang="zh-TW" altLang="en-US" baseline="0" dirty="0" smtClean="0"/>
              <a:t>如何難</a:t>
            </a:r>
            <a:endParaRPr lang="en-US" altLang="zh-TW" baseline="0" dirty="0" smtClean="0"/>
          </a:p>
          <a:p>
            <a:r>
              <a:rPr lang="zh-TW" altLang="en-US" dirty="0" smtClean="0"/>
              <a:t>目前電子領域的發展非常的快速，所以電子產品未來會功能更強大、低功耗、面積小、速度快。</a:t>
            </a:r>
            <a:endParaRPr lang="en-US" altLang="zh-TW" dirty="0" smtClean="0"/>
          </a:p>
          <a:p>
            <a:r>
              <a:rPr lang="zh-TW" altLang="en-US" dirty="0" smtClean="0"/>
              <a:t>因為越來越先進使得晶片複雜度提升，訊號的時脈頻率也跟隨著電路的速度而不段提升，所以晶片內部系統地同步對於訊號品質很重要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8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8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輸入參考頻率，看輸入輸出的頻率相位有沒有相同，再透過控制單元做調整。</a:t>
            </a:r>
            <a:endParaRPr lang="en-US" altLang="zh-TW" dirty="0" smtClean="0"/>
          </a:p>
          <a:p>
            <a:r>
              <a:rPr lang="zh-TW" altLang="en-US" dirty="0" smtClean="0"/>
              <a:t>除頻器裡面有兩個除</a:t>
            </a:r>
            <a:r>
              <a:rPr lang="en-US" altLang="zh-TW" dirty="0" smtClean="0"/>
              <a:t>2</a:t>
            </a:r>
            <a:r>
              <a:rPr lang="zh-TW" altLang="en-US" dirty="0" smtClean="0"/>
              <a:t>    所以總共是除</a:t>
            </a:r>
            <a:r>
              <a:rPr lang="en-US" altLang="zh-TW" dirty="0" smtClean="0"/>
              <a:t>4</a:t>
            </a:r>
            <a:r>
              <a:rPr lang="zh-TW" altLang="en-US" dirty="0" smtClean="0"/>
              <a:t>   可以很精準的做除頻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74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DSM(Delta Sigma Modulator) . LFSR(Linear Feedback Shift Register) </a:t>
            </a:r>
            <a:r>
              <a:rPr lang="zh-TW" altLang="en-US" dirty="0" smtClean="0"/>
              <a:t>這兩個部份是</a:t>
            </a:r>
            <a:r>
              <a:rPr lang="en-US" altLang="zh-TW" dirty="0" smtClean="0"/>
              <a:t>DCO(</a:t>
            </a:r>
            <a:r>
              <a:rPr lang="zh-TW" altLang="en-US" dirty="0" smtClean="0"/>
              <a:t>數位控震盪器</a:t>
            </a:r>
            <a:r>
              <a:rPr lang="en-US" altLang="zh-TW" dirty="0" smtClean="0"/>
              <a:t>)</a:t>
            </a:r>
            <a:r>
              <a:rPr lang="zh-TW" altLang="en-US" dirty="0" smtClean="0"/>
              <a:t>中的部分，傳統的</a:t>
            </a:r>
            <a:r>
              <a:rPr lang="en-US" altLang="zh-TW" dirty="0" smtClean="0"/>
              <a:t>DCO</a:t>
            </a:r>
            <a:r>
              <a:rPr lang="zh-TW" altLang="en-US" dirty="0" smtClean="0"/>
              <a:t>只能用</a:t>
            </a:r>
            <a:r>
              <a:rPr lang="en-US" altLang="zh-TW" dirty="0" smtClean="0"/>
              <a:t>0</a:t>
            </a:r>
            <a:r>
              <a:rPr lang="zh-TW" altLang="en-US" dirty="0" smtClean="0"/>
              <a:t>或</a:t>
            </a:r>
            <a:r>
              <a:rPr lang="en-US" altLang="zh-TW" dirty="0" smtClean="0"/>
              <a:t>1</a:t>
            </a:r>
            <a:r>
              <a:rPr lang="zh-TW" altLang="en-US" dirty="0" smtClean="0"/>
              <a:t>來控制，</a:t>
            </a:r>
            <a:r>
              <a:rPr lang="en-US" altLang="zh-TW" dirty="0" smtClean="0"/>
              <a:t>DCO</a:t>
            </a:r>
            <a:r>
              <a:rPr lang="zh-TW" altLang="en-US" dirty="0" smtClean="0"/>
              <a:t>結合</a:t>
            </a:r>
            <a:r>
              <a:rPr lang="en-US" altLang="zh-TW" dirty="0" smtClean="0"/>
              <a:t>DSM</a:t>
            </a:r>
            <a:r>
              <a:rPr lang="zh-TW" altLang="en-US" dirty="0" smtClean="0"/>
              <a:t>和</a:t>
            </a:r>
            <a:r>
              <a:rPr lang="en-US" altLang="zh-TW" dirty="0" smtClean="0"/>
              <a:t>LFSR</a:t>
            </a:r>
            <a:r>
              <a:rPr lang="zh-TW" altLang="en-US" dirty="0" smtClean="0"/>
              <a:t>可以以具有分數的訊號做調變控制。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47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專看看板</a:t>
            </a:r>
            <a:r>
              <a:rPr lang="en-US" altLang="zh-TW" dirty="0" smtClean="0"/>
              <a:t>: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Trello</a:t>
            </a:r>
          </a:p>
          <a:p>
            <a:r>
              <a:rPr lang="zh-TW" altLang="en-US" dirty="0" smtClean="0"/>
              <a:t>初步工作</a:t>
            </a:r>
            <a:r>
              <a:rPr lang="en-US" altLang="zh-TW" dirty="0" smtClean="0"/>
              <a:t>:</a:t>
            </a:r>
            <a:r>
              <a:rPr lang="zh-TW" altLang="en-US" dirty="0" smtClean="0"/>
              <a:t>綠色</a:t>
            </a:r>
            <a:endParaRPr lang="en-US" altLang="zh-TW" dirty="0" smtClean="0"/>
          </a:p>
          <a:p>
            <a:r>
              <a:rPr lang="zh-TW" altLang="en-US" dirty="0" smtClean="0"/>
              <a:t>設計部份</a:t>
            </a:r>
            <a:r>
              <a:rPr lang="en-US" altLang="zh-TW" dirty="0" smtClean="0"/>
              <a:t>:</a:t>
            </a:r>
            <a:r>
              <a:rPr lang="zh-TW" altLang="en-US" dirty="0" smtClean="0"/>
              <a:t>紅色</a:t>
            </a:r>
            <a:endParaRPr lang="en-US" altLang="zh-TW" dirty="0" smtClean="0"/>
          </a:p>
          <a:p>
            <a:r>
              <a:rPr lang="zh-TW" altLang="en-US" dirty="0" smtClean="0"/>
              <a:t>測試部分</a:t>
            </a:r>
            <a:r>
              <a:rPr lang="en-US" altLang="zh-TW" dirty="0" smtClean="0"/>
              <a:t>:</a:t>
            </a:r>
            <a:r>
              <a:rPr lang="zh-TW" altLang="en-US" dirty="0" smtClean="0"/>
              <a:t>橘色</a:t>
            </a:r>
            <a:endParaRPr lang="en-US" altLang="zh-TW" dirty="0" smtClean="0"/>
          </a:p>
          <a:p>
            <a:r>
              <a:rPr lang="zh-TW" altLang="en-US" dirty="0" smtClean="0"/>
              <a:t>最終階段</a:t>
            </a:r>
            <a:r>
              <a:rPr lang="en-US" altLang="zh-TW" dirty="0" smtClean="0"/>
              <a:t>:</a:t>
            </a:r>
            <a:r>
              <a:rPr lang="zh-TW" altLang="en-US" dirty="0" smtClean="0"/>
              <a:t>黃色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95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Vivado</a:t>
            </a:r>
            <a:r>
              <a:rPr lang="zh-TW" altLang="en-US" dirty="0" smtClean="0"/>
              <a:t>是寫程式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verilog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以及燒錄用的軟體。</a:t>
            </a:r>
            <a:endParaRPr lang="en-US" altLang="zh-TW" dirty="0" smtClean="0"/>
          </a:p>
          <a:p>
            <a:r>
              <a:rPr lang="en-US" altLang="zh-TW" dirty="0" smtClean="0"/>
              <a:t>EDA-Cloud</a:t>
            </a:r>
            <a:r>
              <a:rPr lang="zh-TW" altLang="en-US" dirty="0" smtClean="0"/>
              <a:t>是</a:t>
            </a:r>
            <a:r>
              <a:rPr lang="en-US" altLang="zh-TW" dirty="0" smtClean="0"/>
              <a:t>CIC</a:t>
            </a:r>
            <a:r>
              <a:rPr lang="zh-TW" altLang="en-US" dirty="0" smtClean="0"/>
              <a:t>上面的工具，用來佈線等等。</a:t>
            </a:r>
            <a:endParaRPr lang="en-US" altLang="zh-TW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16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5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Trebuchet MS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全數位鎖相迴路動態頻率研究</a:t>
            </a:r>
            <a:endParaRPr lang="zh-TW" altLang="zh-TW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617" y="3886200"/>
            <a:ext cx="7227502" cy="1752600"/>
          </a:xfrm>
        </p:spPr>
        <p:txBody>
          <a:bodyPr/>
          <a:lstStyle/>
          <a:p>
            <a:r>
              <a:rPr lang="zh-TW" altLang="en-US" dirty="0" smtClean="0"/>
              <a:t>李榮家  邱俊逸</a:t>
            </a:r>
            <a:endParaRPr lang="en-US" altLang="zh-TW" dirty="0" smtClean="0"/>
          </a:p>
          <a:p>
            <a:r>
              <a:rPr lang="zh-TW" altLang="en-US" dirty="0" smtClean="0"/>
              <a:t>第</a:t>
            </a:r>
            <a:r>
              <a:rPr lang="en-US" altLang="zh-TW" dirty="0"/>
              <a:t>1</a:t>
            </a:r>
            <a:r>
              <a:rPr lang="zh-TW" altLang="en-US" dirty="0" smtClean="0"/>
              <a:t>組</a:t>
            </a:r>
            <a:endParaRPr lang="en-US" altLang="zh-TW" dirty="0" smtClean="0"/>
          </a:p>
          <a:p>
            <a:r>
              <a:rPr lang="zh-TW" altLang="en-US" dirty="0" smtClean="0"/>
              <a:t>電通</a:t>
            </a:r>
            <a:r>
              <a:rPr lang="zh-TW" altLang="en-US" dirty="0"/>
              <a:t>系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47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800" dirty="0" smtClean="0"/>
              <a:t>Motivation</a:t>
            </a:r>
          </a:p>
          <a:p>
            <a:pPr lvl="1"/>
            <a:r>
              <a:rPr lang="zh-TW" altLang="zh-TW" dirty="0" smtClean="0"/>
              <a:t>因</a:t>
            </a:r>
            <a:r>
              <a:rPr lang="zh-TW" altLang="zh-TW" dirty="0"/>
              <a:t>製程越先進也使得晶片複雜度提升，訊號的時脈頻率亦跟隨電路的速度而不斷的提升，故於晶片內部系統時代的同步對於訊號的品質突顯出重要性。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54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因為以往的類比鎖相迴路電路缺點</a:t>
            </a:r>
            <a:endParaRPr lang="en-US" dirty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sz="2000" dirty="0" smtClean="0"/>
              <a:t>1.</a:t>
            </a:r>
            <a:r>
              <a:rPr lang="zh-TW" altLang="en-US" sz="2000" dirty="0" smtClean="0"/>
              <a:t>設計時間較長，以整合電路觀點較有難度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    </a:t>
            </a:r>
            <a:r>
              <a:rPr lang="en-US" altLang="zh-TW" sz="2000" dirty="0" smtClean="0"/>
              <a:t>2.</a:t>
            </a:r>
            <a:r>
              <a:rPr lang="zh-TW" altLang="en-US" sz="2000" dirty="0" smtClean="0"/>
              <a:t>雜訊干擾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</a:t>
            </a:r>
            <a:r>
              <a:rPr lang="en-US" altLang="zh-TW" sz="2000" dirty="0" smtClean="0"/>
              <a:t>3.</a:t>
            </a:r>
            <a:r>
              <a:rPr lang="zh-TW" altLang="en-US" sz="2000" dirty="0" smtClean="0"/>
              <a:t>訊號遮蔽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</a:t>
            </a:r>
            <a:r>
              <a:rPr lang="en-US" altLang="zh-TW" sz="2000" dirty="0" smtClean="0"/>
              <a:t>4.</a:t>
            </a:r>
            <a:r>
              <a:rPr lang="zh-TW" altLang="en-US" sz="2000" dirty="0" smtClean="0"/>
              <a:t>電源不穩定</a:t>
            </a:r>
            <a:endParaRPr lang="en-US" altLang="zh-TW" sz="2000" dirty="0" smtClean="0"/>
          </a:p>
          <a:p>
            <a:r>
              <a:rPr lang="zh-TW" altLang="en-US" dirty="0" smtClean="0"/>
              <a:t>所以目標以全數位式電路設計以達到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sz="2000" dirty="0" smtClean="0"/>
              <a:t>1.</a:t>
            </a:r>
            <a:r>
              <a:rPr lang="zh-TW" altLang="en-US" sz="2000" dirty="0" smtClean="0">
                <a:solidFill>
                  <a:srgbClr val="FF0000"/>
                </a:solidFill>
              </a:rPr>
              <a:t>最小干擾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/>
              <a:t>    </a:t>
            </a:r>
            <a:r>
              <a:rPr lang="en-US" altLang="zh-TW" sz="2000" dirty="0" smtClean="0"/>
              <a:t>2.</a:t>
            </a:r>
            <a:r>
              <a:rPr lang="zh-TW" altLang="en-US" sz="2000" dirty="0" smtClean="0">
                <a:solidFill>
                  <a:srgbClr val="FF0000"/>
                </a:solidFill>
              </a:rPr>
              <a:t>高精準度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7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8686799" y="1600200"/>
            <a:ext cx="288235" cy="72555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43" y="1490352"/>
            <a:ext cx="7532738" cy="350589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8112" y="4860235"/>
            <a:ext cx="8229600" cy="1500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DCO: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digitally </a:t>
            </a:r>
            <a:r>
              <a:rPr lang="en-US" altLang="zh-TW" sz="2000" dirty="0"/>
              <a:t>controlled oscillator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74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2737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altLang="zh-TW" dirty="0" err="1" smtClean="0"/>
              <a:t>DSM:Delta</a:t>
            </a:r>
            <a:r>
              <a:rPr lang="en-US" altLang="zh-TW" dirty="0" smtClean="0"/>
              <a:t> </a:t>
            </a:r>
            <a:r>
              <a:rPr lang="en-US" altLang="zh-TW" dirty="0"/>
              <a:t>Sigma </a:t>
            </a:r>
            <a:r>
              <a:rPr lang="en-US" altLang="zh-TW" dirty="0" smtClean="0"/>
              <a:t>Modulator </a:t>
            </a:r>
            <a:endParaRPr lang="en-US" dirty="0" smtClean="0"/>
          </a:p>
          <a:p>
            <a:r>
              <a:rPr lang="en-US" altLang="zh-TW" dirty="0" err="1" smtClean="0"/>
              <a:t>LFSR:Linear</a:t>
            </a:r>
            <a:r>
              <a:rPr lang="en-US" altLang="zh-TW" dirty="0" smtClean="0"/>
              <a:t> </a:t>
            </a:r>
            <a:r>
              <a:rPr lang="en-US" altLang="zh-TW" dirty="0"/>
              <a:t>Feedback Shift </a:t>
            </a:r>
            <a:r>
              <a:rPr lang="en-US" altLang="zh-TW" dirty="0" smtClean="0"/>
              <a:t>Register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5190"/>
            <a:ext cx="9144000" cy="377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2737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altLang="zh-TW" dirty="0" err="1" smtClean="0"/>
              <a:t>DSM:Delta</a:t>
            </a:r>
            <a:r>
              <a:rPr lang="en-US" altLang="zh-TW" dirty="0" smtClean="0"/>
              <a:t> </a:t>
            </a:r>
            <a:r>
              <a:rPr lang="en-US" altLang="zh-TW" dirty="0"/>
              <a:t>Sigma </a:t>
            </a:r>
            <a:r>
              <a:rPr lang="en-US" altLang="zh-TW" dirty="0" smtClean="0"/>
              <a:t>Modulator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4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Device and tools</a:t>
            </a:r>
          </a:p>
          <a:p>
            <a:pPr marL="457200" lvl="1" indent="0">
              <a:buNone/>
            </a:pPr>
            <a:r>
              <a:rPr lang="en-US" sz="2400" dirty="0" smtClean="0"/>
              <a:t>1.GanttProject-</a:t>
            </a:r>
            <a:r>
              <a:rPr lang="zh-TW" altLang="en-US" sz="2400" dirty="0" smtClean="0"/>
              <a:t>做甘特圖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2.yEd-</a:t>
            </a:r>
            <a:r>
              <a:rPr lang="zh-TW" altLang="en-US" sz="2400" dirty="0" smtClean="0"/>
              <a:t>做系統流程圖</a:t>
            </a:r>
            <a:endParaRPr lang="en-US" altLang="zh-TW" sz="2400" dirty="0" smtClean="0"/>
          </a:p>
          <a:p>
            <a:pPr marL="457200" lvl="1" indent="0">
              <a:buNone/>
            </a:pPr>
            <a:r>
              <a:rPr lang="en-US" sz="2400" dirty="0" smtClean="0"/>
              <a:t>3.</a:t>
            </a:r>
            <a:r>
              <a:rPr lang="en-US" altLang="zh-TW" sz="2400" dirty="0"/>
              <a:t> </a:t>
            </a:r>
            <a:r>
              <a:rPr lang="en-US" altLang="zh-TW" sz="2400" dirty="0" err="1"/>
              <a:t>Vivado</a:t>
            </a:r>
            <a:r>
              <a:rPr lang="zh-TW" altLang="en-US" sz="2400" dirty="0"/>
              <a:t>、</a:t>
            </a:r>
            <a:r>
              <a:rPr lang="en-US" altLang="zh-TW" sz="2400" dirty="0"/>
              <a:t>FPGA</a:t>
            </a:r>
            <a:r>
              <a:rPr lang="zh-TW" altLang="en-US" sz="2400" dirty="0"/>
              <a:t>板、</a:t>
            </a:r>
            <a:r>
              <a:rPr lang="en-US" altLang="zh-TW" sz="2400" dirty="0"/>
              <a:t>EDA-Cloud</a:t>
            </a:r>
          </a:p>
          <a:p>
            <a:pPr marL="457200" lvl="1" indent="0">
              <a:buNone/>
            </a:pPr>
            <a:r>
              <a:rPr lang="en-US" sz="2400" dirty="0" smtClean="0"/>
              <a:t>4.Trello-</a:t>
            </a:r>
            <a:r>
              <a:rPr lang="zh-TW" altLang="en-US" sz="2400" dirty="0" smtClean="0"/>
              <a:t>專案看板</a:t>
            </a:r>
            <a:endParaRPr lang="en-US" sz="2400" dirty="0" smtClean="0"/>
          </a:p>
          <a:p>
            <a:r>
              <a:rPr lang="en-US" sz="2800" dirty="0" smtClean="0"/>
              <a:t>Human resource</a:t>
            </a:r>
          </a:p>
          <a:p>
            <a:pPr marL="0" indent="0">
              <a:buNone/>
            </a:pPr>
            <a:r>
              <a:rPr lang="zh-TW" altLang="en-US" sz="2000" dirty="0" smtClean="0"/>
              <a:t>      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李榮家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初步資料查詢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資料統整</a:t>
            </a:r>
            <a:endParaRPr lang="en-US" sz="2000" dirty="0"/>
          </a:p>
          <a:p>
            <a:r>
              <a:rPr lang="en-US" altLang="zh-TW" sz="2800" dirty="0" smtClean="0"/>
              <a:t>-</a:t>
            </a:r>
            <a:r>
              <a:rPr lang="zh-TW" altLang="en-US" sz="2000" dirty="0" smtClean="0"/>
              <a:t>邱俊逸</a:t>
            </a:r>
            <a:r>
              <a:rPr lang="en-US" altLang="zh-TW" sz="2000" dirty="0" smtClean="0"/>
              <a:t>-</a:t>
            </a:r>
            <a:r>
              <a:rPr lang="zh-TW" altLang="zh-TW" sz="2000" dirty="0"/>
              <a:t>整體資訊系統</a:t>
            </a:r>
            <a:r>
              <a:rPr lang="zh-TW" altLang="zh-TW" sz="2000" dirty="0" smtClean="0"/>
              <a:t>架構</a:t>
            </a:r>
            <a:r>
              <a:rPr lang="zh-TW" altLang="en-US" sz="2000" dirty="0" smtClean="0"/>
              <a:t>與規劃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131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Schedule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  </a:t>
            </a:r>
            <a:endParaRPr lang="en-US" altLang="zh-TW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7995"/>
            <a:ext cx="9144000" cy="506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2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rma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openxmlformats.org/package/2006/metadata/core-properties"/>
    <ds:schemaRef ds:uri="http://purl.org/dc/dcmitype/"/>
    <ds:schemaRef ds:uri="http://purl.org/dc/terms/"/>
    <ds:schemaRef ds:uri="http://schemas.microsoft.com/sharepoint/v3/field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6637</TotalTime>
  <Words>421</Words>
  <Application>Microsoft Office PowerPoint</Application>
  <PresentationFormat>如螢幕大小 (4:3)</PresentationFormat>
  <Paragraphs>77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Calibri</vt:lpstr>
      <vt:lpstr>Garamond</vt:lpstr>
      <vt:lpstr>Trebuchet MS</vt:lpstr>
      <vt:lpstr>Office Theme</vt:lpstr>
      <vt:lpstr>全數位鎖相迴路動態頻率研究</vt:lpstr>
      <vt:lpstr>Motivation and Challenge</vt:lpstr>
      <vt:lpstr>Project Goal</vt:lpstr>
      <vt:lpstr>System Architecture</vt:lpstr>
      <vt:lpstr>Project Planning</vt:lpstr>
      <vt:lpstr>Project Planning</vt:lpstr>
      <vt:lpstr>Resource Required</vt:lpstr>
      <vt:lpstr>Schedule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321</cp:lastModifiedBy>
  <cp:revision>123</cp:revision>
  <dcterms:created xsi:type="dcterms:W3CDTF">2010-04-12T23:12:02Z</dcterms:created>
  <dcterms:modified xsi:type="dcterms:W3CDTF">2018-06-08T10:12:38Z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