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14265-29C9-9C0E-292C-0FDA4B5A6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2E8469-D1E4-4391-B503-30A8B7327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13B78-7541-234D-1C8E-CC49D96A5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EB67-B208-4D63-AE36-53298EA0E0B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B90D1-67D6-B194-6E84-5E8D3086A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03E7C-B54E-96F0-B52F-1715FBA3C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804D-B549-44B0-9C37-8DF2F4F60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212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0DEB7-F26F-2A27-C242-AE86EF42D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689B77-A2DB-B5E6-EA1E-6EBA53775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21A06-59A9-FB98-4883-1A1323AA1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EB67-B208-4D63-AE36-53298EA0E0B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6F344-B429-69FC-E7C7-E19AF4B0C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F995B-6371-DE36-163C-28DB29681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804D-B549-44B0-9C37-8DF2F4F60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3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0B8748-DEAD-6B8B-E380-175A975F7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19C8F-6FA0-6D1A-1F50-89C02FD5C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AB05F-DF89-11D9-C207-7D0B0486A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EB67-B208-4D63-AE36-53298EA0E0B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61858-34AB-8984-76B1-6F52B352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F749B-FB93-6FE0-27B0-A8B756D8E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804D-B549-44B0-9C37-8DF2F4F60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8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A9139-BE69-676B-5C70-1BD6CB91C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C6FC8-13C1-C367-8FF5-5B40B90FB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6883C-FA8B-C0FD-B687-A5B028AF0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EB67-B208-4D63-AE36-53298EA0E0B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BC466-B649-2C4D-7C0A-B1DE0EC32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11841-43D4-99F1-754E-874165C20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804D-B549-44B0-9C37-8DF2F4F60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64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2197D-0390-98D2-733F-59A4653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3E5BF-1692-9180-BA44-016F064D9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E0D11-BEA6-C0B4-FA8B-123ACE0AF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EB67-B208-4D63-AE36-53298EA0E0B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D3CE1-A3CD-D8D0-24AD-7D70D9D03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02A1F-422F-08CF-70FF-D37088E50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804D-B549-44B0-9C37-8DF2F4F60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72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79F43-0033-415A-6D19-EDD68C9EC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0E476-A9A3-4C25-FDBA-1729F955DC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3D057-7340-5CCA-4812-1EA831371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49761-0696-8D46-F748-19493250A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EB67-B208-4D63-AE36-53298EA0E0B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450A5-2F17-70EB-9AE0-9F15753F4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DFD8FB-EE0D-B100-A55C-E9A839ADC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804D-B549-44B0-9C37-8DF2F4F60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174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818C7-A019-6421-8E27-BCEE1EE07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83D6A-F36C-D178-2EC3-2DCBCF652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10ED8A-4B1E-9829-3FF6-DF092494B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6AB0C0-79A7-D6B3-1A38-F5CA857483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D5C9F9-AC94-3751-702E-48CB36B3BD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22C345-915A-757B-8A05-9DB4B3D9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EB67-B208-4D63-AE36-53298EA0E0B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BFEB02-6058-738F-7D42-625FC1369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F685AE-0547-2EA2-C55C-338BB226C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804D-B549-44B0-9C37-8DF2F4F60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33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8E0A4-5B46-BC03-D67F-A9D77C00F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D51448-AA48-6A73-D8D4-B2FBFB608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EB67-B208-4D63-AE36-53298EA0E0B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6D8028-883C-CB08-7DA0-8C3B970EE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AA229D-AD63-5A55-5644-41211D8B1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804D-B549-44B0-9C37-8DF2F4F60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51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5A99DC-669E-3F93-6052-18CC954F9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EB67-B208-4D63-AE36-53298EA0E0B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DA2F0F-EBA5-9952-CC93-E156D707B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B39A8-E503-5724-9816-DF4AAE47B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804D-B549-44B0-9C37-8DF2F4F60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1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CB166-A7BF-C3E0-14DE-29DFA6D04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2F04C-E66E-F78F-0DC6-01A087427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EFE542-BB5D-DE3D-4384-23DE8ECD8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A22FB-A044-DDE9-4518-3A046B7D4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EB67-B208-4D63-AE36-53298EA0E0B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0FCDC-6733-966A-AC1C-0C6798FF6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844BA-E8BF-A53C-390F-EF6CBB197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804D-B549-44B0-9C37-8DF2F4F60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63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5D947-783E-5EB9-3A76-09E00159C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2B58F0-E992-EA5D-9F96-A068477109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F1CA8-BA84-C7CE-5B4B-F9EDE4C87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68EF2-52B0-3612-ADC9-FEB315381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EB67-B208-4D63-AE36-53298EA0E0B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8073D-42FE-A7E5-972D-25C1AE917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F6A39-1B53-4765-7834-EBC974762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F804D-B549-44B0-9C37-8DF2F4F60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64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0F5E12-2138-37FE-4144-EFAF133A3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8671C-599E-6C52-53EE-25905E762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830DF-8753-D902-A76A-C222410864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5EB67-B208-4D63-AE36-53298EA0E0B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5EADE-DEFA-CB77-47D4-254C6F04B8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94F52-5E3B-AC9C-6FC2-28B8DC98C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F804D-B549-44B0-9C37-8DF2F4F602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77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40E27-6CAE-4AB3-56F5-C0A5BAD63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Math Placement Flow Chart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54EFDF-03C3-55CA-88F3-DCF37AE058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92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EBC1F56-9544-379D-D602-9933BDADDB31}"/>
              </a:ext>
            </a:extLst>
          </p:cNvPr>
          <p:cNvSpPr/>
          <p:nvPr/>
        </p:nvSpPr>
        <p:spPr>
          <a:xfrm>
            <a:off x="86625" y="1180298"/>
            <a:ext cx="2502568" cy="30704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scores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High school  performance</a:t>
            </a:r>
          </a:p>
          <a:p>
            <a:pPr marL="285750" indent="-285750" algn="ctr">
              <a:buFontTx/>
              <a:buChar char="-"/>
            </a:pPr>
            <a:r>
              <a:rPr lang="en-US" dirty="0"/>
              <a:t>GPA</a:t>
            </a:r>
          </a:p>
          <a:p>
            <a:pPr marL="285750" indent="-285750" algn="ctr">
              <a:buFontTx/>
              <a:buChar char="-"/>
            </a:pPr>
            <a:r>
              <a:rPr lang="en-US" dirty="0"/>
              <a:t>AP Credits</a:t>
            </a:r>
          </a:p>
          <a:p>
            <a:pPr marL="285750" indent="-285750" algn="ctr">
              <a:buFontTx/>
              <a:buChar char="-"/>
            </a:pPr>
            <a:endParaRPr lang="en-US" dirty="0"/>
          </a:p>
          <a:p>
            <a:pPr marL="285750" indent="-285750" algn="ctr">
              <a:buFontTx/>
              <a:buChar char="-"/>
            </a:pPr>
            <a:r>
              <a:rPr lang="en-US" dirty="0"/>
              <a:t>Unknown:</a:t>
            </a:r>
          </a:p>
          <a:p>
            <a:pPr marL="285750" indent="-285750" algn="ctr">
              <a:buFontTx/>
              <a:buChar char="-"/>
            </a:pPr>
            <a:r>
              <a:rPr lang="en-US" dirty="0"/>
              <a:t>Math Transcript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A273941-D95D-D6BA-2588-72E761845D0A}"/>
              </a:ext>
            </a:extLst>
          </p:cNvPr>
          <p:cNvSpPr/>
          <p:nvPr/>
        </p:nvSpPr>
        <p:spPr>
          <a:xfrm>
            <a:off x="2613255" y="2310063"/>
            <a:ext cx="1222409" cy="81092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D39EFAA-706F-B263-B342-51FBD20C49FE}"/>
              </a:ext>
            </a:extLst>
          </p:cNvPr>
          <p:cNvSpPr/>
          <p:nvPr/>
        </p:nvSpPr>
        <p:spPr>
          <a:xfrm>
            <a:off x="3922294" y="1387240"/>
            <a:ext cx="1982804" cy="2695074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Math </a:t>
            </a:r>
          </a:p>
          <a:p>
            <a:pPr algn="ctr"/>
            <a:r>
              <a:rPr lang="en-US" dirty="0"/>
              <a:t>Placement Test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Guidance conversations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Individual Agency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596E2AF-498C-8446-385B-412AE2B070D9}"/>
              </a:ext>
            </a:extLst>
          </p:cNvPr>
          <p:cNvSpPr/>
          <p:nvPr/>
        </p:nvSpPr>
        <p:spPr>
          <a:xfrm>
            <a:off x="5991728" y="2329313"/>
            <a:ext cx="1222409" cy="81092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7C86C5E-5757-AC52-2F09-B6972C88D0B0}"/>
              </a:ext>
            </a:extLst>
          </p:cNvPr>
          <p:cNvSpPr/>
          <p:nvPr/>
        </p:nvSpPr>
        <p:spPr>
          <a:xfrm>
            <a:off x="7300767" y="2406315"/>
            <a:ext cx="1347538" cy="6569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Course </a:t>
            </a:r>
          </a:p>
          <a:p>
            <a:pPr algn="ctr"/>
            <a:r>
              <a:rPr lang="en-US" dirty="0"/>
              <a:t>Selection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28885D0-2931-C882-642C-8D07918BEA9F}"/>
              </a:ext>
            </a:extLst>
          </p:cNvPr>
          <p:cNvSpPr/>
          <p:nvPr/>
        </p:nvSpPr>
        <p:spPr>
          <a:xfrm>
            <a:off x="8736543" y="2310063"/>
            <a:ext cx="1222409" cy="81092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B26C266-0A75-1EBC-D7BF-81F6BE107A55}"/>
              </a:ext>
            </a:extLst>
          </p:cNvPr>
          <p:cNvSpPr/>
          <p:nvPr/>
        </p:nvSpPr>
        <p:spPr>
          <a:xfrm>
            <a:off x="10045582" y="2387065"/>
            <a:ext cx="1540044" cy="6569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Course </a:t>
            </a:r>
          </a:p>
          <a:p>
            <a:pPr algn="ctr"/>
            <a:r>
              <a:rPr lang="en-US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1545903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57B4A2-E9E9-737B-148A-F11AC5A7B81A}"/>
              </a:ext>
            </a:extLst>
          </p:cNvPr>
          <p:cNvSpPr txBox="1"/>
          <p:nvPr/>
        </p:nvSpPr>
        <p:spPr>
          <a:xfrm>
            <a:off x="134753" y="1463040"/>
            <a:ext cx="3416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PRIOR INFORMATION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93E5B5-E219-A423-190B-79BBAD1C3CCA}"/>
              </a:ext>
            </a:extLst>
          </p:cNvPr>
          <p:cNvSpPr txBox="1"/>
          <p:nvPr/>
        </p:nvSpPr>
        <p:spPr>
          <a:xfrm>
            <a:off x="134753" y="2395079"/>
            <a:ext cx="3570973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Standardized test scores (ACT/SAT)</a:t>
            </a:r>
          </a:p>
          <a:p>
            <a:r>
              <a:rPr lang="en-US" dirty="0"/>
              <a:t>High school GPA</a:t>
            </a:r>
          </a:p>
          <a:p>
            <a:r>
              <a:rPr lang="en-US" dirty="0"/>
              <a:t>AP credits</a:t>
            </a:r>
          </a:p>
          <a:p>
            <a:r>
              <a:rPr lang="en-US" dirty="0"/>
              <a:t>Demographics:</a:t>
            </a:r>
          </a:p>
          <a:p>
            <a:r>
              <a:rPr lang="en-US" dirty="0"/>
              <a:t>  Ethnicity</a:t>
            </a:r>
          </a:p>
          <a:p>
            <a:r>
              <a:rPr lang="en-US" dirty="0"/>
              <a:t>  Pell eligibility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4F1517F-5D98-6AF9-C03B-A6CA029C4048}"/>
              </a:ext>
            </a:extLst>
          </p:cNvPr>
          <p:cNvSpPr/>
          <p:nvPr/>
        </p:nvSpPr>
        <p:spPr>
          <a:xfrm>
            <a:off x="3705726" y="3005705"/>
            <a:ext cx="789272" cy="53307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E14CEB-BF7B-0847-6E8F-E1C073505160}"/>
              </a:ext>
            </a:extLst>
          </p:cNvPr>
          <p:cNvSpPr txBox="1"/>
          <p:nvPr/>
        </p:nvSpPr>
        <p:spPr>
          <a:xfrm>
            <a:off x="4644188" y="1463039"/>
            <a:ext cx="2040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BLACK BOX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A95EB9-F755-5FBD-9B6C-0DD8C46CB4FC}"/>
              </a:ext>
            </a:extLst>
          </p:cNvPr>
          <p:cNvSpPr/>
          <p:nvPr/>
        </p:nvSpPr>
        <p:spPr>
          <a:xfrm>
            <a:off x="4624938" y="1924705"/>
            <a:ext cx="1982804" cy="2695074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Math </a:t>
            </a:r>
          </a:p>
          <a:p>
            <a:pPr algn="ctr"/>
            <a:r>
              <a:rPr lang="en-US" sz="2000" dirty="0"/>
              <a:t>placement tests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Guidance conversations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A16B2F1-35D5-16B5-8F53-8AC9E24F40E0}"/>
              </a:ext>
            </a:extLst>
          </p:cNvPr>
          <p:cNvSpPr/>
          <p:nvPr/>
        </p:nvSpPr>
        <p:spPr>
          <a:xfrm>
            <a:off x="6768175" y="2546775"/>
            <a:ext cx="1876929" cy="13270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COURSE SELECTION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814201A-CDB0-0642-1513-25E167BF76CF}"/>
              </a:ext>
            </a:extLst>
          </p:cNvPr>
          <p:cNvSpPr/>
          <p:nvPr/>
        </p:nvSpPr>
        <p:spPr>
          <a:xfrm>
            <a:off x="8805536" y="2733575"/>
            <a:ext cx="2119137" cy="95290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haroni" panose="020F0502020204030204" pitchFamily="2" charset="-79"/>
                <a:cs typeface="Aharoni" panose="020F0502020204030204" pitchFamily="2" charset="-79"/>
              </a:rPr>
              <a:t>Course </a:t>
            </a:r>
          </a:p>
          <a:p>
            <a:pPr algn="ctr"/>
            <a:r>
              <a:rPr lang="en-US" sz="2400" dirty="0">
                <a:latin typeface="Aharoni" panose="020F0502020204030204" pitchFamily="2" charset="-79"/>
                <a:cs typeface="Aharoni" panose="020F0502020204030204" pitchFamily="2" charset="-79"/>
              </a:rPr>
              <a:t>Performance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4A8A4B-41D3-332A-A842-09D8660645A5}"/>
              </a:ext>
            </a:extLst>
          </p:cNvPr>
          <p:cNvSpPr txBox="1"/>
          <p:nvPr/>
        </p:nvSpPr>
        <p:spPr>
          <a:xfrm>
            <a:off x="8884117" y="1501538"/>
            <a:ext cx="2040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OUTCOMES</a:t>
            </a:r>
          </a:p>
        </p:txBody>
      </p:sp>
    </p:spTree>
    <p:extLst>
      <p:ext uri="{BB962C8B-B14F-4D97-AF65-F5344CB8AC3E}">
        <p14:creationId xmlns:p14="http://schemas.microsoft.com/office/powerpoint/2010/main" val="435684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1693</TotalTime>
  <Words>65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ADLaM Display</vt:lpstr>
      <vt:lpstr>Aharoni</vt:lpstr>
      <vt:lpstr>Arial</vt:lpstr>
      <vt:lpstr>Calibri</vt:lpstr>
      <vt:lpstr>Calibri Light</vt:lpstr>
      <vt:lpstr>Office Theme</vt:lpstr>
      <vt:lpstr>Math Placement Flow Chart</vt:lpstr>
      <vt:lpstr>PowerPoint Presentation</vt:lpstr>
      <vt:lpstr>PowerPoint Presentation</vt:lpstr>
    </vt:vector>
  </TitlesOfParts>
  <Company>University of Utah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Placement Flow Chart</dc:title>
  <dc:creator>William Prisbrey</dc:creator>
  <cp:lastModifiedBy>Bill Prisbrey</cp:lastModifiedBy>
  <cp:revision>2</cp:revision>
  <dcterms:created xsi:type="dcterms:W3CDTF">2025-10-01T16:52:26Z</dcterms:created>
  <dcterms:modified xsi:type="dcterms:W3CDTF">2025-10-02T21:05:31Z</dcterms:modified>
</cp:coreProperties>
</file>