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31217"/>
    <p:restoredTop sz="94660"/>
  </p:normalViewPr>
  <p:slideViewPr>
    <p:cSldViewPr snapToGrid="0">
      <p:cViewPr>
        <p:scale>
          <a:sx d="100" n="200"/>
          <a:sy d="100" n="200"/>
        </p:scale>
        <p:origin x="96" y="-618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F0A6-4504-447D-96A1-C73D5458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49B4-0943-4F05-B459-8CD276FD1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FEF1-87F9-4993-ACD9-0C2BECE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EB57-1AD5-4893-9AEC-21D14A7D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8C77-C00A-463A-8BA8-C085B3F8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8BC9-8D0F-466A-969F-D1AE4669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C7E6D-71D9-4DC5-ADB4-33232594E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65DE-F4A3-4E0E-88D4-3BA00D0B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173D-C7DB-47FA-B57D-50BF2B3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0B4F-87D1-4D9F-8AC7-94DA5C48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2B0B0-9442-4D9E-B7A8-FB3A75FF0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3D091-A9D6-4532-9FE2-D482194F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CAB7-A7D6-45C0-ADAF-E8BB9DB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7C7F-2093-4895-85FB-6912ED69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E497-EF99-4027-8F5D-EA5E1141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>
            <a:normAutofit/>
          </a:bodyPr>
          <a:lstStyle>
            <a:lvl1pPr algn="r">
              <a:defRPr sz="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2F0-08A0-473C-8D87-ACA9E1E0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6" y="143838"/>
            <a:ext cx="11979668" cy="6595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2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D81-CBDF-40BC-8DBE-AF3A72FD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0785-7BD1-4C19-9285-E4E6C4D4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AFE9-BE5D-4C52-815A-C159B494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BD4E-0EFE-43A7-ACB8-1D76FFED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735-8431-4CDB-90E2-6D2BF554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3A1E-4860-4759-8DA8-D8627E86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421F-081C-477A-B7E7-16B9F70B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2A64-69F3-463A-B472-DB7231E6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C45C-2782-44FA-B875-659643A2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F89C-A1CD-41C6-B17A-F66BC6AB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F50E-C787-4DFC-AB51-B087A3C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FD00-D20E-4EE8-A1F5-24392459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FD21-5AF5-45FF-BB0B-21BD7666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4EAC-EDE0-476A-83F4-5DC7AABE1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AC12C-1DB2-4CAA-B4DD-891B12F1B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414D9-074D-4009-B193-3A3DAE5E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02880-D6A4-4EC8-99D9-15DE31B5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AD17F-5B9D-4EA9-8D96-C5D1659B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CEF36-21FD-4A83-9224-3C39EBD6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683F-EF60-4DBD-B8E5-BA7DB790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59A05-590D-4657-86AA-1EF41854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01D88-0D05-49BF-8FDC-F6071225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7900E-B191-480D-9DC9-0787D5F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2E50C-5C62-46C6-A8F0-914BA24F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F40E9-BBBB-4182-A1CC-2D59C1D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B6DE3-0DAB-456F-BB49-8434DD38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6E2-5E48-4414-BDC2-3CD74AB5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88912"/>
            <a:ext cx="33729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C71-020A-4583-BADC-A49B9C95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512" y="1936070"/>
            <a:ext cx="3372983" cy="47586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D8A2-23FF-4B78-B673-9B26D817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29" y="188912"/>
            <a:ext cx="8444258" cy="650580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74DC-E2D7-4E05-8C43-97A80F81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BC484-455B-485F-80FA-BD48C4132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05F29-D0B3-4C6C-9665-AC828B28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6531F-972F-4D32-A9A8-D9B6F71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E85B4-7385-40B8-8B6B-9C4CF8D9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B249-72FF-4A59-8718-686EECAF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21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F68FF-A2F3-41C9-A9E8-626BF600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9F3A-C420-4957-B2EC-EA8BAA00B79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4F34-58DD-462F-8EE9-4D2530F3AD6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55AD-E58B-4468-A5E1-9AE492D5801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D548-40F7-468F-A413-D2B1132146E2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949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F0A6-4504-447D-96A1-C73D5458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Retention Exploratory Data Analysis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49B4-0943-4F05-B459-8CD276FD121C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Prisbrey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FEF1-87F9-4993-ACD9-0C2BECE7639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CLUSTER 5</a:t>
            </a:r>
          </a:p>
        </p:txBody>
      </p:sp>
      <p:pic>
        <p:nvPicPr>
          <p:cNvPr descr="Retention-Exploratory-Data-Analysis-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COLLEGE OF MEDICINE</a:t>
            </a:r>
          </a:p>
        </p:txBody>
      </p:sp>
      <p:pic>
        <p:nvPicPr>
          <p:cNvPr descr="Retention-Exploratory-Data-Analysis-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THREE LARGEST</a:t>
            </a:r>
          </a:p>
        </p:txBody>
      </p:sp>
      <p:pic>
        <p:nvPicPr>
          <p:cNvPr descr="Retention-Exploratory-Data-Analysis-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REMAINDER OF COLLEGES AND INSTITUTIONS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RAW DATES IN VIEW</a:t>
            </a:r>
          </a:p>
        </p:txBody>
      </p:sp>
      <p:pic>
        <p:nvPicPr>
          <p:cNvPr descr="Retention-Exploratory-Data-Analysis-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SEASONALITY</a:t>
            </a:r>
          </a:p>
        </p:txBody>
      </p:sp>
      <p:pic>
        <p:nvPicPr>
          <p:cNvPr descr="Retention-Exploratory-Data-Analysis-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FULL SPAN</a:t>
            </a:r>
          </a:p>
        </p:txBody>
      </p:sp>
      <p:pic>
        <p:nvPicPr>
          <p:cNvPr descr="Retention-Exploratory-Data-Analysis-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 SPAN</a:t>
            </a:r>
          </a:p>
        </p:txBody>
      </p:sp>
      <p:pic>
        <p:nvPicPr>
          <p:cNvPr descr="Retention-Exploratory-Data-Analysis-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BY CLUSTER</a:t>
            </a:r>
          </a:p>
        </p:txBody>
      </p:sp>
      <p:pic>
        <p:nvPicPr>
          <p:cNvPr descr="Retention-Exploratory-Data-Analysis-PowerPoi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UNASSIGNED CLUSTER</a:t>
            </a:r>
          </a:p>
        </p:txBody>
      </p:sp>
      <p:pic>
        <p:nvPicPr>
          <p:cNvPr descr="Retention-Exploratory-Data-Analysis-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CLUSTER 2 AND 4</a:t>
            </a:r>
          </a:p>
        </p:txBody>
      </p:sp>
      <p:pic>
        <p:nvPicPr>
          <p:cNvPr descr="Retention-Exploratory-Data-Analysis-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CLUSTER 1 AND 3</a:t>
            </a:r>
          </a:p>
        </p:txBody>
      </p:sp>
      <p:pic>
        <p:nvPicPr>
          <p:cNvPr descr="Retention-Exploratory-Data-Analysis-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Exploratory Data Analysis PowerPoint</dc:title>
  <dc:creator>Bill Prisbrey</dc:creator>
  <cp:keywords/>
  <dcterms:created xsi:type="dcterms:W3CDTF">2025-05-29T16:40:24Z</dcterms:created>
  <dcterms:modified xsi:type="dcterms:W3CDTF">2025-05-29T16:40:24Z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2025-05-29</vt:lpwstr>
  </property>
  <property fmtid="{D5CDD505-2E9C-101B-9397-08002B2CF9AE}" pid="3" name="output">
    <vt:lpwstr/>
  </property>
</Properties>
</file>