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77" r:id="rId1"/>
  </p:sldMasterIdLst>
  <p:sldIdLst>
    <p:sldId id="256" r:id="rId2"/>
    <p:sldId id="257" r:id="rId3"/>
    <p:sldId id="258" r:id="rId4"/>
    <p:sldId id="259" r:id="rId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31217"/>
    <p:restoredTop sz="94660"/>
  </p:normalViewPr>
  <p:slideViewPr>
    <p:cSldViewPr snapToGrid="0">
      <p:cViewPr>
        <p:scale>
          <a:sx d="100" n="200"/>
          <a:sy d="100" n="200"/>
        </p:scale>
        <p:origin x="96" y="-6180"/>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 Id="rId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F0A6-4504-447D-96A1-C73D54580C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4B49B4-0943-4F05-B459-8CD276FD12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BDFEF1-87F9-4993-ACD9-0C2BECE76390}"/>
              </a:ext>
            </a:extLst>
          </p:cNvPr>
          <p:cNvSpPr>
            <a:spLocks noGrp="1"/>
          </p:cNvSpPr>
          <p:nvPr>
            <p:ph type="dt" sz="half" idx="10"/>
          </p:nvPr>
        </p:nvSpPr>
        <p:spPr/>
        <p:txBody>
          <a:bodyPr/>
          <a:lstStyle/>
          <a:p>
            <a:fld id="{B150DCDA-9CE3-46C9-A96F-5693F328F9CC}" type="datetimeFigureOut">
              <a:rPr lang="en-US" smtClean="0"/>
              <a:t>1/27/2025</a:t>
            </a:fld>
            <a:endParaRPr lang="en-US"/>
          </a:p>
        </p:txBody>
      </p:sp>
      <p:sp>
        <p:nvSpPr>
          <p:cNvPr id="5" name="Footer Placeholder 4">
            <a:extLst>
              <a:ext uri="{FF2B5EF4-FFF2-40B4-BE49-F238E27FC236}">
                <a16:creationId xmlns:a16="http://schemas.microsoft.com/office/drawing/2014/main" id="{10A2EB57-1AD5-4893-9AEC-21D14A7D5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08C77-C00A-463A-8BA8-C085B3F831F3}"/>
              </a:ext>
            </a:extLst>
          </p:cNvPr>
          <p:cNvSpPr>
            <a:spLocks noGrp="1"/>
          </p:cNvSpPr>
          <p:nvPr>
            <p:ph type="sldNum" sz="quarter" idx="12"/>
          </p:nvPr>
        </p:nvSpPr>
        <p:spPr/>
        <p:txBody>
          <a:bodyPr/>
          <a:lstStyle/>
          <a:p>
            <a:fld id="{5007354E-61EE-4C92-BCC0-3E4F5C01BCA2}" type="slidenum">
              <a:rPr lang="en-US" smtClean="0"/>
              <a:t>‹#›</a:t>
            </a:fld>
            <a:endParaRPr lang="en-US"/>
          </a:p>
        </p:txBody>
      </p:sp>
    </p:spTree>
    <p:extLst>
      <p:ext uri="{BB962C8B-B14F-4D97-AF65-F5344CB8AC3E}">
        <p14:creationId xmlns:p14="http://schemas.microsoft.com/office/powerpoint/2010/main" val="107770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8BC9-8D0F-466A-969F-D1AE46690F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BC7E6D-71D9-4DC5-ADB4-33232594E0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E65DE-F4A3-4E0E-88D4-3BA00D0B6359}"/>
              </a:ext>
            </a:extLst>
          </p:cNvPr>
          <p:cNvSpPr>
            <a:spLocks noGrp="1"/>
          </p:cNvSpPr>
          <p:nvPr>
            <p:ph type="dt" sz="half" idx="10"/>
          </p:nvPr>
        </p:nvSpPr>
        <p:spPr/>
        <p:txBody>
          <a:bodyPr/>
          <a:lstStyle/>
          <a:p>
            <a:fld id="{B150DCDA-9CE3-46C9-A96F-5693F328F9CC}" type="datetimeFigureOut">
              <a:rPr lang="en-US" smtClean="0"/>
              <a:t>1/27/2025</a:t>
            </a:fld>
            <a:endParaRPr lang="en-US"/>
          </a:p>
        </p:txBody>
      </p:sp>
      <p:sp>
        <p:nvSpPr>
          <p:cNvPr id="5" name="Footer Placeholder 4">
            <a:extLst>
              <a:ext uri="{FF2B5EF4-FFF2-40B4-BE49-F238E27FC236}">
                <a16:creationId xmlns:a16="http://schemas.microsoft.com/office/drawing/2014/main" id="{BFFD173D-C7DB-47FA-B57D-50BF2B315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F0B4F-87D1-4D9F-8AC7-94DA5C48056F}"/>
              </a:ext>
            </a:extLst>
          </p:cNvPr>
          <p:cNvSpPr>
            <a:spLocks noGrp="1"/>
          </p:cNvSpPr>
          <p:nvPr>
            <p:ph type="sldNum" sz="quarter" idx="12"/>
          </p:nvPr>
        </p:nvSpPr>
        <p:spPr/>
        <p:txBody>
          <a:bodyPr/>
          <a:lstStyle/>
          <a:p>
            <a:fld id="{5007354E-61EE-4C92-BCC0-3E4F5C01BCA2}" type="slidenum">
              <a:rPr lang="en-US" smtClean="0"/>
              <a:t>‹#›</a:t>
            </a:fld>
            <a:endParaRPr lang="en-US"/>
          </a:p>
        </p:txBody>
      </p:sp>
    </p:spTree>
    <p:extLst>
      <p:ext uri="{BB962C8B-B14F-4D97-AF65-F5344CB8AC3E}">
        <p14:creationId xmlns:p14="http://schemas.microsoft.com/office/powerpoint/2010/main" val="277535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12B0B0-9442-4D9E-B7A8-FB3A75FF03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23D091-A9D6-4532-9FE2-D482194FC8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65CAB7-A7D6-45C0-ADAF-E8BB9DBA37AE}"/>
              </a:ext>
            </a:extLst>
          </p:cNvPr>
          <p:cNvSpPr>
            <a:spLocks noGrp="1"/>
          </p:cNvSpPr>
          <p:nvPr>
            <p:ph type="dt" sz="half" idx="10"/>
          </p:nvPr>
        </p:nvSpPr>
        <p:spPr/>
        <p:txBody>
          <a:bodyPr/>
          <a:lstStyle/>
          <a:p>
            <a:fld id="{B150DCDA-9CE3-46C9-A96F-5693F328F9CC}" type="datetimeFigureOut">
              <a:rPr lang="en-US" smtClean="0"/>
              <a:t>1/27/2025</a:t>
            </a:fld>
            <a:endParaRPr lang="en-US"/>
          </a:p>
        </p:txBody>
      </p:sp>
      <p:sp>
        <p:nvSpPr>
          <p:cNvPr id="5" name="Footer Placeholder 4">
            <a:extLst>
              <a:ext uri="{FF2B5EF4-FFF2-40B4-BE49-F238E27FC236}">
                <a16:creationId xmlns:a16="http://schemas.microsoft.com/office/drawing/2014/main" id="{FBA97C7F-2093-4895-85FB-6912ED69D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1E497-EF99-4027-8F5D-EA5E11411F69}"/>
              </a:ext>
            </a:extLst>
          </p:cNvPr>
          <p:cNvSpPr>
            <a:spLocks noGrp="1"/>
          </p:cNvSpPr>
          <p:nvPr>
            <p:ph type="sldNum" sz="quarter" idx="12"/>
          </p:nvPr>
        </p:nvSpPr>
        <p:spPr/>
        <p:txBody>
          <a:bodyPr/>
          <a:lstStyle/>
          <a:p>
            <a:fld id="{5007354E-61EE-4C92-BCC0-3E4F5C01BCA2}" type="slidenum">
              <a:rPr lang="en-US" smtClean="0"/>
              <a:t>‹#›</a:t>
            </a:fld>
            <a:endParaRPr lang="en-US"/>
          </a:p>
        </p:txBody>
      </p:sp>
    </p:spTree>
    <p:extLst>
      <p:ext uri="{BB962C8B-B14F-4D97-AF65-F5344CB8AC3E}">
        <p14:creationId xmlns:p14="http://schemas.microsoft.com/office/powerpoint/2010/main" val="3249080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normAutofit/>
          </a:bodyPr>
          <a:lstStyle>
            <a:lvl1pPr algn="r">
              <a:defRPr sz="800"/>
            </a:lvl1pPr>
          </a:lstStyle>
          <a:p>
            <a:r>
              <a:rPr lang="en-US" dirty="0"/>
              <a:t>Click to edit Master title style</a:t>
            </a:r>
          </a:p>
        </p:txBody>
      </p:sp>
      <p:sp>
        <p:nvSpPr>
          <p:cNvPr id="3" name="Content Placeholder 2">
            <a:extLst>
              <a:ext uri="{FF2B5EF4-FFF2-40B4-BE49-F238E27FC236}">
                <a16:creationId xmlns:a16="http://schemas.microsoft.com/office/drawing/2014/main" id="{8208E2F0-08A0-473C-8D87-ACA9E1E035B5}"/>
              </a:ext>
            </a:extLst>
          </p:cNvPr>
          <p:cNvSpPr>
            <a:spLocks noGrp="1"/>
          </p:cNvSpPr>
          <p:nvPr>
            <p:ph idx="1"/>
          </p:nvPr>
        </p:nvSpPr>
        <p:spPr>
          <a:xfrm>
            <a:off x="113016" y="143838"/>
            <a:ext cx="11979668" cy="65951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241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FD81-CBDF-40BC-8DBE-AF3A72FD81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AC0785-7BD1-4C19-9285-E4E6C4D461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3AFE9-BE5D-4C52-815A-C159B494404A}"/>
              </a:ext>
            </a:extLst>
          </p:cNvPr>
          <p:cNvSpPr>
            <a:spLocks noGrp="1"/>
          </p:cNvSpPr>
          <p:nvPr>
            <p:ph type="dt" sz="half" idx="10"/>
          </p:nvPr>
        </p:nvSpPr>
        <p:spPr/>
        <p:txBody>
          <a:bodyPr/>
          <a:lstStyle/>
          <a:p>
            <a:fld id="{B150DCDA-9CE3-46C9-A96F-5693F328F9CC}" type="datetimeFigureOut">
              <a:rPr lang="en-US" smtClean="0"/>
              <a:t>1/27/2025</a:t>
            </a:fld>
            <a:endParaRPr lang="en-US"/>
          </a:p>
        </p:txBody>
      </p:sp>
      <p:sp>
        <p:nvSpPr>
          <p:cNvPr id="5" name="Footer Placeholder 4">
            <a:extLst>
              <a:ext uri="{FF2B5EF4-FFF2-40B4-BE49-F238E27FC236}">
                <a16:creationId xmlns:a16="http://schemas.microsoft.com/office/drawing/2014/main" id="{F8D0BD4E-0EFE-43A7-ACB8-1D76FFED7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36735-8431-4CDB-90E2-6D2BF554E52F}"/>
              </a:ext>
            </a:extLst>
          </p:cNvPr>
          <p:cNvSpPr>
            <a:spLocks noGrp="1"/>
          </p:cNvSpPr>
          <p:nvPr>
            <p:ph type="sldNum" sz="quarter" idx="12"/>
          </p:nvPr>
        </p:nvSpPr>
        <p:spPr/>
        <p:txBody>
          <a:bodyPr/>
          <a:lstStyle/>
          <a:p>
            <a:fld id="{5007354E-61EE-4C92-BCC0-3E4F5C01BCA2}" type="slidenum">
              <a:rPr lang="en-US" smtClean="0"/>
              <a:t>‹#›</a:t>
            </a:fld>
            <a:endParaRPr lang="en-US"/>
          </a:p>
        </p:txBody>
      </p:sp>
    </p:spTree>
    <p:extLst>
      <p:ext uri="{BB962C8B-B14F-4D97-AF65-F5344CB8AC3E}">
        <p14:creationId xmlns:p14="http://schemas.microsoft.com/office/powerpoint/2010/main" val="17207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3A1E-4860-4759-8DA8-D8627E86FD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EE421F-081C-477A-B7E7-16B9F70BC9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FE2A64-69F3-463A-B472-DB7231E606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B9C45C-2782-44FA-B875-659643A2D0FD}"/>
              </a:ext>
            </a:extLst>
          </p:cNvPr>
          <p:cNvSpPr>
            <a:spLocks noGrp="1"/>
          </p:cNvSpPr>
          <p:nvPr>
            <p:ph type="dt" sz="half" idx="10"/>
          </p:nvPr>
        </p:nvSpPr>
        <p:spPr/>
        <p:txBody>
          <a:bodyPr/>
          <a:lstStyle/>
          <a:p>
            <a:fld id="{B150DCDA-9CE3-46C9-A96F-5693F328F9CC}" type="datetimeFigureOut">
              <a:rPr lang="en-US" smtClean="0"/>
              <a:t>1/27/2025</a:t>
            </a:fld>
            <a:endParaRPr lang="en-US"/>
          </a:p>
        </p:txBody>
      </p:sp>
      <p:sp>
        <p:nvSpPr>
          <p:cNvPr id="6" name="Footer Placeholder 5">
            <a:extLst>
              <a:ext uri="{FF2B5EF4-FFF2-40B4-BE49-F238E27FC236}">
                <a16:creationId xmlns:a16="http://schemas.microsoft.com/office/drawing/2014/main" id="{9DF6F89C-A1CD-41C6-B17A-F66BC6AB2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D8F50E-C787-4DFC-AB51-B087A3CB552E}"/>
              </a:ext>
            </a:extLst>
          </p:cNvPr>
          <p:cNvSpPr>
            <a:spLocks noGrp="1"/>
          </p:cNvSpPr>
          <p:nvPr>
            <p:ph type="sldNum" sz="quarter" idx="12"/>
          </p:nvPr>
        </p:nvSpPr>
        <p:spPr/>
        <p:txBody>
          <a:bodyPr/>
          <a:lstStyle/>
          <a:p>
            <a:fld id="{5007354E-61EE-4C92-BCC0-3E4F5C01BCA2}" type="slidenum">
              <a:rPr lang="en-US" smtClean="0"/>
              <a:t>‹#›</a:t>
            </a:fld>
            <a:endParaRPr lang="en-US"/>
          </a:p>
        </p:txBody>
      </p:sp>
    </p:spTree>
    <p:extLst>
      <p:ext uri="{BB962C8B-B14F-4D97-AF65-F5344CB8AC3E}">
        <p14:creationId xmlns:p14="http://schemas.microsoft.com/office/powerpoint/2010/main" val="2190313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FD00-D20E-4EE8-A1F5-24392459F0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82FD21-5AF5-45FF-BB0B-21BD7666C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14EAC-EDE0-476A-83F4-5DC7AABE1F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9AC12C-1DB2-4CAA-B4DD-891B12F1B8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8414D9-074D-4009-B193-3A3DAE5E1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F02880-D6A4-4EC8-99D9-15DE31B578DE}"/>
              </a:ext>
            </a:extLst>
          </p:cNvPr>
          <p:cNvSpPr>
            <a:spLocks noGrp="1"/>
          </p:cNvSpPr>
          <p:nvPr>
            <p:ph type="dt" sz="half" idx="10"/>
          </p:nvPr>
        </p:nvSpPr>
        <p:spPr/>
        <p:txBody>
          <a:bodyPr/>
          <a:lstStyle/>
          <a:p>
            <a:fld id="{B150DCDA-9CE3-46C9-A96F-5693F328F9CC}" type="datetimeFigureOut">
              <a:rPr lang="en-US" smtClean="0"/>
              <a:t>1/27/2025</a:t>
            </a:fld>
            <a:endParaRPr lang="en-US"/>
          </a:p>
        </p:txBody>
      </p:sp>
      <p:sp>
        <p:nvSpPr>
          <p:cNvPr id="8" name="Footer Placeholder 7">
            <a:extLst>
              <a:ext uri="{FF2B5EF4-FFF2-40B4-BE49-F238E27FC236}">
                <a16:creationId xmlns:a16="http://schemas.microsoft.com/office/drawing/2014/main" id="{13DAD17F-5B9D-4EA9-8D96-C5D1659B82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1CEF36-21FD-4A83-9224-3C39EBD665CC}"/>
              </a:ext>
            </a:extLst>
          </p:cNvPr>
          <p:cNvSpPr>
            <a:spLocks noGrp="1"/>
          </p:cNvSpPr>
          <p:nvPr>
            <p:ph type="sldNum" sz="quarter" idx="12"/>
          </p:nvPr>
        </p:nvSpPr>
        <p:spPr/>
        <p:txBody>
          <a:bodyPr/>
          <a:lstStyle/>
          <a:p>
            <a:fld id="{5007354E-61EE-4C92-BCC0-3E4F5C01BCA2}" type="slidenum">
              <a:rPr lang="en-US" smtClean="0"/>
              <a:t>‹#›</a:t>
            </a:fld>
            <a:endParaRPr lang="en-US"/>
          </a:p>
        </p:txBody>
      </p:sp>
    </p:spTree>
    <p:extLst>
      <p:ext uri="{BB962C8B-B14F-4D97-AF65-F5344CB8AC3E}">
        <p14:creationId xmlns:p14="http://schemas.microsoft.com/office/powerpoint/2010/main" val="334813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683F-EF60-4DBD-B8E5-BA7DB79029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559A05-590D-4657-86AA-1EF41854A2EC}"/>
              </a:ext>
            </a:extLst>
          </p:cNvPr>
          <p:cNvSpPr>
            <a:spLocks noGrp="1"/>
          </p:cNvSpPr>
          <p:nvPr>
            <p:ph type="dt" sz="half" idx="10"/>
          </p:nvPr>
        </p:nvSpPr>
        <p:spPr/>
        <p:txBody>
          <a:bodyPr/>
          <a:lstStyle/>
          <a:p>
            <a:fld id="{B150DCDA-9CE3-46C9-A96F-5693F328F9CC}" type="datetimeFigureOut">
              <a:rPr lang="en-US" smtClean="0"/>
              <a:t>1/27/2025</a:t>
            </a:fld>
            <a:endParaRPr lang="en-US"/>
          </a:p>
        </p:txBody>
      </p:sp>
      <p:sp>
        <p:nvSpPr>
          <p:cNvPr id="4" name="Footer Placeholder 3">
            <a:extLst>
              <a:ext uri="{FF2B5EF4-FFF2-40B4-BE49-F238E27FC236}">
                <a16:creationId xmlns:a16="http://schemas.microsoft.com/office/drawing/2014/main" id="{FF601D88-0D05-49BF-8FDC-F607122584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77900E-B191-480D-9DC9-0787D5F02C19}"/>
              </a:ext>
            </a:extLst>
          </p:cNvPr>
          <p:cNvSpPr>
            <a:spLocks noGrp="1"/>
          </p:cNvSpPr>
          <p:nvPr>
            <p:ph type="sldNum" sz="quarter" idx="12"/>
          </p:nvPr>
        </p:nvSpPr>
        <p:spPr/>
        <p:txBody>
          <a:bodyPr/>
          <a:lstStyle/>
          <a:p>
            <a:fld id="{5007354E-61EE-4C92-BCC0-3E4F5C01BCA2}" type="slidenum">
              <a:rPr lang="en-US" smtClean="0"/>
              <a:t>‹#›</a:t>
            </a:fld>
            <a:endParaRPr lang="en-US"/>
          </a:p>
        </p:txBody>
      </p:sp>
    </p:spTree>
    <p:extLst>
      <p:ext uri="{BB962C8B-B14F-4D97-AF65-F5344CB8AC3E}">
        <p14:creationId xmlns:p14="http://schemas.microsoft.com/office/powerpoint/2010/main" val="115835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2E50C-5C62-46C6-A8F0-914BA24F1107}"/>
              </a:ext>
            </a:extLst>
          </p:cNvPr>
          <p:cNvSpPr>
            <a:spLocks noGrp="1"/>
          </p:cNvSpPr>
          <p:nvPr>
            <p:ph type="dt" sz="half" idx="10"/>
          </p:nvPr>
        </p:nvSpPr>
        <p:spPr/>
        <p:txBody>
          <a:bodyPr/>
          <a:lstStyle/>
          <a:p>
            <a:fld id="{B150DCDA-9CE3-46C9-A96F-5693F328F9CC}" type="datetimeFigureOut">
              <a:rPr lang="en-US" smtClean="0"/>
              <a:t>1/27/2025</a:t>
            </a:fld>
            <a:endParaRPr lang="en-US"/>
          </a:p>
        </p:txBody>
      </p:sp>
      <p:sp>
        <p:nvSpPr>
          <p:cNvPr id="3" name="Footer Placeholder 2">
            <a:extLst>
              <a:ext uri="{FF2B5EF4-FFF2-40B4-BE49-F238E27FC236}">
                <a16:creationId xmlns:a16="http://schemas.microsoft.com/office/drawing/2014/main" id="{8CBF40E9-BBBB-4182-A1CC-2D59C1D628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8B6DE3-0DAB-456F-BB49-8434DD38CD04}"/>
              </a:ext>
            </a:extLst>
          </p:cNvPr>
          <p:cNvSpPr>
            <a:spLocks noGrp="1"/>
          </p:cNvSpPr>
          <p:nvPr>
            <p:ph type="sldNum" sz="quarter" idx="12"/>
          </p:nvPr>
        </p:nvSpPr>
        <p:spPr/>
        <p:txBody>
          <a:bodyPr/>
          <a:lstStyle/>
          <a:p>
            <a:fld id="{5007354E-61EE-4C92-BCC0-3E4F5C01BCA2}" type="slidenum">
              <a:rPr lang="en-US" smtClean="0"/>
              <a:t>‹#›</a:t>
            </a:fld>
            <a:endParaRPr lang="en-US"/>
          </a:p>
        </p:txBody>
      </p:sp>
    </p:spTree>
    <p:extLst>
      <p:ext uri="{BB962C8B-B14F-4D97-AF65-F5344CB8AC3E}">
        <p14:creationId xmlns:p14="http://schemas.microsoft.com/office/powerpoint/2010/main" val="426898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16E2-5E48-4414-BDC2-3CD74AB5390C}"/>
              </a:ext>
            </a:extLst>
          </p:cNvPr>
          <p:cNvSpPr>
            <a:spLocks noGrp="1"/>
          </p:cNvSpPr>
          <p:nvPr>
            <p:ph type="title"/>
          </p:nvPr>
        </p:nvSpPr>
        <p:spPr>
          <a:xfrm>
            <a:off x="141514" y="188912"/>
            <a:ext cx="3372983" cy="1600200"/>
          </a:xfrm>
        </p:spPr>
        <p:txBody>
          <a:bodyPr anchor="b"/>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F6A88C71-020A-4583-BADC-A49B9C95872F}"/>
              </a:ext>
            </a:extLst>
          </p:cNvPr>
          <p:cNvSpPr>
            <a:spLocks noGrp="1"/>
          </p:cNvSpPr>
          <p:nvPr>
            <p:ph type="body" sz="half" idx="2"/>
          </p:nvPr>
        </p:nvSpPr>
        <p:spPr>
          <a:xfrm>
            <a:off x="141512" y="1936070"/>
            <a:ext cx="3372983" cy="47586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a:extLst>
              <a:ext uri="{FF2B5EF4-FFF2-40B4-BE49-F238E27FC236}">
                <a16:creationId xmlns:a16="http://schemas.microsoft.com/office/drawing/2014/main" id="{A9D0D8A2-23FF-4B78-B673-9B26D81794E8}"/>
              </a:ext>
            </a:extLst>
          </p:cNvPr>
          <p:cNvSpPr>
            <a:spLocks noGrp="1"/>
          </p:cNvSpPr>
          <p:nvPr>
            <p:ph idx="1"/>
          </p:nvPr>
        </p:nvSpPr>
        <p:spPr>
          <a:xfrm>
            <a:off x="3606229" y="188912"/>
            <a:ext cx="8444258" cy="6505803"/>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endParaRPr lang="en-US" dirty="0"/>
          </a:p>
        </p:txBody>
      </p:sp>
    </p:spTree>
    <p:extLst>
      <p:ext uri="{BB962C8B-B14F-4D97-AF65-F5344CB8AC3E}">
        <p14:creationId xmlns:p14="http://schemas.microsoft.com/office/powerpoint/2010/main" val="326286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74DC-E2D7-4E05-8C43-97A80F81D3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3BC484-455B-485F-80FA-BD48C4132E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05F29-D0B3-4C6C-9665-AC828B286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66531F-972F-4D32-A9A8-D9B6F71D995C}"/>
              </a:ext>
            </a:extLst>
          </p:cNvPr>
          <p:cNvSpPr>
            <a:spLocks noGrp="1"/>
          </p:cNvSpPr>
          <p:nvPr>
            <p:ph type="dt" sz="half" idx="10"/>
          </p:nvPr>
        </p:nvSpPr>
        <p:spPr/>
        <p:txBody>
          <a:bodyPr/>
          <a:lstStyle/>
          <a:p>
            <a:fld id="{B150DCDA-9CE3-46C9-A96F-5693F328F9CC}" type="datetimeFigureOut">
              <a:rPr lang="en-US" smtClean="0"/>
              <a:t>1/27/2025</a:t>
            </a:fld>
            <a:endParaRPr lang="en-US"/>
          </a:p>
        </p:txBody>
      </p:sp>
      <p:sp>
        <p:nvSpPr>
          <p:cNvPr id="6" name="Footer Placeholder 5">
            <a:extLst>
              <a:ext uri="{FF2B5EF4-FFF2-40B4-BE49-F238E27FC236}">
                <a16:creationId xmlns:a16="http://schemas.microsoft.com/office/drawing/2014/main" id="{DCAE85B4-7385-40B8-8B6B-9C4CF8D9FB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2FB249-72FF-4A59-8718-686EECAF1E49}"/>
              </a:ext>
            </a:extLst>
          </p:cNvPr>
          <p:cNvSpPr>
            <a:spLocks noGrp="1"/>
          </p:cNvSpPr>
          <p:nvPr>
            <p:ph type="sldNum" sz="quarter" idx="12"/>
          </p:nvPr>
        </p:nvSpPr>
        <p:spPr/>
        <p:txBody>
          <a:bodyPr/>
          <a:lstStyle/>
          <a:p>
            <a:fld id="{5007354E-61EE-4C92-BCC0-3E4F5C01BCA2}" type="slidenum">
              <a:rPr lang="en-US" smtClean="0"/>
              <a:t>‹#›</a:t>
            </a:fld>
            <a:endParaRPr lang="en-US"/>
          </a:p>
        </p:txBody>
      </p:sp>
    </p:spTree>
    <p:extLst>
      <p:ext uri="{BB962C8B-B14F-4D97-AF65-F5344CB8AC3E}">
        <p14:creationId xmlns:p14="http://schemas.microsoft.com/office/powerpoint/2010/main" val="4061452121"/>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F68FF-A2F3-41C9-A9E8-626BF6003897}"/>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a:extLst>
              <a:ext uri="{FF2B5EF4-FFF2-40B4-BE49-F238E27FC236}">
                <a16:creationId xmlns:a16="http://schemas.microsoft.com/office/drawing/2014/main" id="{DCD89F3A-C420-4957-B2EC-EA8BAA00B79F}"/>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44F34-58DD-462F-8EE9-4D2530F3AD6F}"/>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B150DCDA-9CE3-46C9-A96F-5693F328F9CC}" type="datetimeFigureOut">
              <a:rPr lang="en-US" smtClean="0"/>
              <a:t>1/27/2025</a:t>
            </a:fld>
            <a:endParaRPr lang="en-US"/>
          </a:p>
        </p:txBody>
      </p:sp>
      <p:sp>
        <p:nvSpPr>
          <p:cNvPr id="5" name="Footer Placeholder 4">
            <a:extLst>
              <a:ext uri="{FF2B5EF4-FFF2-40B4-BE49-F238E27FC236}">
                <a16:creationId xmlns:a16="http://schemas.microsoft.com/office/drawing/2014/main" id="{D26B55AD-E58B-4468-A5E1-9AE492D5801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11D548-40F7-468F-A413-D2B1132146E2}"/>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5007354E-61EE-4C92-BCC0-3E4F5C01BCA2}" type="slidenum">
              <a:rPr lang="en-US" smtClean="0"/>
              <a:t>‹#›</a:t>
            </a:fld>
            <a:endParaRPr lang="en-US"/>
          </a:p>
        </p:txBody>
      </p:sp>
    </p:spTree>
    <p:extLst>
      <p:ext uri="{BB962C8B-B14F-4D97-AF65-F5344CB8AC3E}">
        <p14:creationId xmlns:p14="http://schemas.microsoft.com/office/powerpoint/2010/main" val="1909549498"/>
      </p:ext>
    </p:extLst>
  </p:cSld>
  <p:clrMap accent1="accent1" accent2="accent2" accent3="accent3" accent4="accent4" accent5="accent5" accent6="accent6" bg1="lt1" bg2="lt2" folHlink="folHlink" hlink="hlink" tx1="dk1" tx2="dk2"/>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Title slide</a:t>
            </a:r>
          </a:p>
        </p:txBody>
      </p:sp>
      <p:sp>
        <p:nvSpPr>
          <p:cNvPr id="3" name="Content Placeholder 2">
            <a:extLst>
              <a:ext uri="{FF2B5EF4-FFF2-40B4-BE49-F238E27FC236}">
                <a16:creationId xmlns:a16="http://schemas.microsoft.com/office/drawing/2014/main" id="{8208E2F0-08A0-473C-8D87-ACA9E1E035B5}"/>
              </a:ext>
            </a:extLst>
          </p:cNvPr>
          <p:cNvSpPr>
            <a:spLocks noGrp="1"/>
          </p:cNvSpPr>
          <p:nvPr>
            <p:ph idx="1"/>
          </p:nvPr>
        </p:nvSpPr>
        <p:spPr/>
        <p:txBody>
          <a:bodyPr/>
          <a:lstStyle/>
          <a:p>
            <a:pPr lvl="0" indent="0" marL="0">
              <a:buNone/>
            </a:pPr>
            <a:r>
              <a:rPr/>
              <a:t>Filtering based on the count of proposals per principal investigator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EXECUTIVE SUMMARY</a:t>
            </a:r>
          </a:p>
        </p:txBody>
      </p:sp>
      <p:sp>
        <p:nvSpPr>
          <p:cNvPr id="3" name="Content Placeholder 2">
            <a:extLst>
              <a:ext uri="{FF2B5EF4-FFF2-40B4-BE49-F238E27FC236}">
                <a16:creationId xmlns:a16="http://schemas.microsoft.com/office/drawing/2014/main" id="{8208E2F0-08A0-473C-8D87-ACA9E1E035B5}"/>
              </a:ext>
            </a:extLst>
          </p:cNvPr>
          <p:cNvSpPr>
            <a:spLocks noGrp="1"/>
          </p:cNvSpPr>
          <p:nvPr>
            <p:ph idx="1"/>
          </p:nvPr>
        </p:nvSpPr>
        <p:spPr/>
        <p:txBody>
          <a:bodyPr/>
          <a:lstStyle/>
          <a:p>
            <a:pPr lvl="0" indent="0" marL="0">
              <a:buNone/>
            </a:pPr>
            <a:r>
              <a:rPr/>
              <a:t>Using the natural breaks identified in clustering the counts of proposals per principal investigators, 1,264 principal investigators submitting three or fewer proposals are filtered out. 1,672 principal investigators submitting four or more proposals are kept for further clustering.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Clusters based on count</a:t>
            </a:r>
          </a:p>
        </p:txBody>
      </p:sp>
      <p:pic>
        <p:nvPicPr>
          <p:cNvPr descr="Filter-of-PIs-by-count-of-proposal-presentation-child_files/figure-pptx/unnamed-chunk-4-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Using proposal count as a filter</a:t>
            </a:r>
          </a:p>
        </p:txBody>
      </p:sp>
      <p:pic>
        <p:nvPicPr>
          <p:cNvPr descr="Filter-of-PIs-by-count-of-proposal-presentation-child_files/figure-pptx/unnamed-chunk-5-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2025-06-09T19:43:28Z</dcterms:created>
  <dcterms:modified xsi:type="dcterms:W3CDTF">2025-06-09T19:43:28Z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