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1217" autoAdjust="0"/>
    <p:restoredTop sz="94660"/>
  </p:normalViewPr>
  <p:slideViewPr>
    <p:cSldViewPr snapToGrid="0">
      <p:cViewPr>
        <p:scale>
          <a:sx n="200" d="100"/>
          <a:sy n="200" d="100"/>
        </p:scale>
        <p:origin x="96" y="-61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AF0A6-4504-447D-96A1-C73D54580C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4B49B4-0943-4F05-B459-8CD276FD1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DFEF1-87F9-4993-ACD9-0C2BECE76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DCDA-9CE3-46C9-A96F-5693F328F9C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2EB57-1AD5-4893-9AEC-21D14A7D5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08C77-C00A-463A-8BA8-C085B3F83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54E-61EE-4C92-BCC0-3E4F5C01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70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98BC9-8D0F-466A-969F-D1AE46690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C7E6D-71D9-4DC5-ADB4-33232594E0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E65DE-F4A3-4E0E-88D4-3BA00D0B6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DCDA-9CE3-46C9-A96F-5693F328F9C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FD173D-C7DB-47FA-B57D-50BF2B315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F0B4F-87D1-4D9F-8AC7-94DA5C48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54E-61EE-4C92-BCC0-3E4F5C01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357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12B0B0-9442-4D9E-B7A8-FB3A75FF03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23D091-A9D6-4532-9FE2-D482194FC8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65CAB7-A7D6-45C0-ADAF-E8BB9DBA3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DCDA-9CE3-46C9-A96F-5693F328F9C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A97C7F-2093-4895-85FB-6912ED69D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A1E497-EF99-4027-8F5D-EA5E11411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54E-61EE-4C92-BCC0-3E4F5C01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0809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5A2BA-A562-4287-93CF-18DF15866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0" y="6753726"/>
            <a:ext cx="5996684" cy="104274"/>
          </a:xfrm>
        </p:spPr>
        <p:txBody>
          <a:bodyPr>
            <a:normAutofit/>
          </a:bodyPr>
          <a:lstStyle>
            <a:lvl1pPr algn="r">
              <a:defRPr sz="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8E2F0-08A0-473C-8D87-ACA9E1E03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016" y="143838"/>
            <a:ext cx="11979668" cy="65951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02411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3FD81-CBDF-40BC-8DBE-AF3A72FD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AC0785-7BD1-4C19-9285-E4E6C4D46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3AFE9-BE5D-4C52-815A-C159B4944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DCDA-9CE3-46C9-A96F-5693F328F9C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D0BD4E-0EFE-43A7-ACB8-1D76FFED7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36735-8431-4CDB-90E2-6D2BF554E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54E-61EE-4C92-BCC0-3E4F5C01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0792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63A1E-4860-4759-8DA8-D8627E86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421F-081C-477A-B7E7-16B9F70BC9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FE2A64-69F3-463A-B472-DB7231E606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9C45C-2782-44FA-B875-659643A2D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DCDA-9CE3-46C9-A96F-5693F328F9C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F6F89C-A1CD-41C6-B17A-F66BC6AB2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D8F50E-C787-4DFC-AB51-B087A3CB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54E-61EE-4C92-BCC0-3E4F5C01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313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AFD00-D20E-4EE8-A1F5-24392459F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82FD21-5AF5-45FF-BB0B-21BD7666C0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D14EAC-EDE0-476A-83F4-5DC7AABE1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AC12C-1DB2-4CAA-B4DD-891B12F1B84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8414D9-074D-4009-B193-3A3DAE5E12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02880-D6A4-4EC8-99D9-15DE31B578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DCDA-9CE3-46C9-A96F-5693F328F9C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DAD17F-5B9D-4EA9-8D96-C5D1659B8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CEF36-21FD-4A83-9224-3C39EBD66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54E-61EE-4C92-BCC0-3E4F5C01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130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6683F-EF60-4DBD-B8E5-BA7DB7902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559A05-590D-4657-86AA-1EF41854A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DCDA-9CE3-46C9-A96F-5693F328F9C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601D88-0D05-49BF-8FDC-F60712258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77900E-B191-480D-9DC9-0787D5F0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54E-61EE-4C92-BCC0-3E4F5C01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3513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282E50C-5C62-46C6-A8F0-914BA24F1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DCDA-9CE3-46C9-A96F-5693F328F9C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F40E9-BBBB-4182-A1CC-2D59C1D62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8B6DE3-0DAB-456F-BB49-8434DD38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54E-61EE-4C92-BCC0-3E4F5C01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87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F16E2-5E48-4414-BDC2-3CD74AB53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514" y="188912"/>
            <a:ext cx="337298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A88C71-020A-4583-BADC-A49B9C9587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1512" y="1936070"/>
            <a:ext cx="3372983" cy="475864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0D8A2-23FF-4B78-B673-9B26D81794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229" y="188912"/>
            <a:ext cx="8444258" cy="6505803"/>
          </a:xfrm>
        </p:spPr>
        <p:txBody>
          <a:bodyPr/>
          <a:lstStyle>
            <a:lvl1pPr marL="0" indent="0">
              <a:buNone/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286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174DC-E2D7-4E05-8C43-97A80F81D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3BC484-455B-485F-80FA-BD48C4132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305F29-D0B3-4C6C-9665-AC828B2860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66531F-972F-4D32-A9A8-D9B6F71D9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50DCDA-9CE3-46C9-A96F-5693F328F9C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E85B4-7385-40B8-8B6B-9C4CF8D9F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FB249-72FF-4A59-8718-686EECAF1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7354E-61EE-4C92-BCC0-3E4F5C01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45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0F68FF-A2F3-41C9-A9E8-626BF6003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D89F3A-C420-4957-B2EC-EA8BAA00B7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44F34-58DD-462F-8EE9-4D2530F3AD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0DCDA-9CE3-46C9-A96F-5693F328F9C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B55AD-E58B-4468-A5E1-9AE492D58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11D548-40F7-468F-A413-D2B1132146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7354E-61EE-4C92-BCC0-3E4F5C01BC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494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6114-8FA0-4986-95B3-2053C16E8C8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9EBCF-D8E9-4FA7-9990-E15787748E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9811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Bill Prisbrey</dc:creator>
  <cp:lastModifiedBy>Bill Prisbrey</cp:lastModifiedBy>
  <cp:revision>4</cp:revision>
  <dcterms:created xsi:type="dcterms:W3CDTF">2024-12-03T00:18:00Z</dcterms:created>
  <dcterms:modified xsi:type="dcterms:W3CDTF">2025-01-28T16:25:13Z</dcterms:modified>
</cp:coreProperties>
</file>