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E72CEC-83A2-496C-A7F8-77E9D04AAB77}">
          <p14:sldIdLst>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701"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36F3F-3A30-4F0D-B2D3-0B3699C20A5F}" type="datetimeFigureOut">
              <a:rPr lang="en-US" smtClean="0"/>
              <a:t>4/22/2015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E4695-3BBC-4618-986B-F82A036666D5}" type="slidenum">
              <a:rPr lang="en-US" smtClean="0"/>
              <a:t>‹#›</a:t>
            </a:fld>
            <a:endParaRPr lang="en-US" dirty="0"/>
          </a:p>
        </p:txBody>
      </p:sp>
    </p:spTree>
    <p:extLst>
      <p:ext uri="{BB962C8B-B14F-4D97-AF65-F5344CB8AC3E}">
        <p14:creationId xmlns:p14="http://schemas.microsoft.com/office/powerpoint/2010/main" val="174049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DA278-4411-461B-A006-1666C1CD243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9DA278-4411-461B-A006-1666C1CD2438}"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DA278-4411-461B-A006-1666C1CD2438}"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A1A43-AC8E-4C5B-AAD3-D8A70D0AB19B}" type="datetimeFigureOut">
              <a:rPr lang="en-US" smtClean="0"/>
              <a:t>4/22/2015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9DA278-4411-461B-A006-1666C1CD2438}" type="slidenum">
              <a:rPr lang="en-US" smtClean="0"/>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ECA1A43-AC8E-4C5B-AAD3-D8A70D0AB19B}" type="datetimeFigureOut">
              <a:rPr lang="en-US" smtClean="0"/>
              <a:t>4/22/2015</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29DA278-4411-461B-A006-1666C1CD243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1600200"/>
          </a:xfrm>
        </p:spPr>
        <p:txBody>
          <a:bodyPr/>
          <a:lstStyle/>
          <a:p>
            <a:pPr marL="0" indent="0" algn="l">
              <a:buNone/>
            </a:pPr>
            <a:r>
              <a:rPr lang="en-US" sz="3200" dirty="0" smtClean="0">
                <a:solidFill>
                  <a:schemeClr val="bg2">
                    <a:lumMod val="25000"/>
                  </a:schemeClr>
                </a:solidFill>
              </a:rPr>
              <a:t>Movie </a:t>
            </a:r>
            <a:r>
              <a:rPr lang="en-US" sz="3200" dirty="0" smtClean="0">
                <a:solidFill>
                  <a:schemeClr val="bg2">
                    <a:lumMod val="25000"/>
                  </a:schemeClr>
                </a:solidFill>
              </a:rPr>
              <a:t>and Music Artist Search Engine:</a:t>
            </a:r>
            <a:br>
              <a:rPr lang="en-US" sz="3200" dirty="0" smtClean="0">
                <a:solidFill>
                  <a:schemeClr val="bg2">
                    <a:lumMod val="25000"/>
                  </a:schemeClr>
                </a:solidFill>
              </a:rPr>
            </a:br>
            <a:r>
              <a:rPr lang="en-US" sz="3200" dirty="0">
                <a:solidFill>
                  <a:schemeClr val="bg2">
                    <a:lumMod val="25000"/>
                  </a:schemeClr>
                </a:solidFill>
              </a:rPr>
              <a:t>	 </a:t>
            </a:r>
            <a:r>
              <a:rPr lang="en-US" sz="3200" dirty="0" smtClean="0">
                <a:solidFill>
                  <a:schemeClr val="bg2">
                    <a:lumMod val="25000"/>
                  </a:schemeClr>
                </a:solidFill>
              </a:rPr>
              <a:t>MediaMatrix</a:t>
            </a:r>
            <a:br>
              <a:rPr lang="en-US" sz="3200" dirty="0" smtClean="0">
                <a:solidFill>
                  <a:schemeClr val="bg2">
                    <a:lumMod val="25000"/>
                  </a:schemeClr>
                </a:solidFill>
              </a:rPr>
            </a:br>
            <a:r>
              <a:rPr lang="en-US" sz="2400" b="0" dirty="0" smtClean="0">
                <a:solidFill>
                  <a:schemeClr val="bg2">
                    <a:lumMod val="25000"/>
                  </a:schemeClr>
                </a:solidFill>
              </a:rPr>
              <a:t>--Jeffrey LeRoy, Rui Liu, Jeremy Frye, Haiping Xue</a:t>
            </a:r>
            <a:endParaRPr lang="en-US" sz="2400" dirty="0">
              <a:solidFill>
                <a:schemeClr val="bg2">
                  <a:lumMod val="25000"/>
                </a:schemeClr>
              </a:solidFill>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2400" y="2209801"/>
            <a:ext cx="4267200" cy="34524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209800"/>
            <a:ext cx="3452446" cy="3452446"/>
          </a:xfrm>
          <a:prstGeom prst="rect">
            <a:avLst/>
          </a:prstGeom>
        </p:spPr>
      </p:pic>
      <p:sp>
        <p:nvSpPr>
          <p:cNvPr id="3" name="Rectangle 2"/>
          <p:cNvSpPr/>
          <p:nvPr/>
        </p:nvSpPr>
        <p:spPr>
          <a:xfrm>
            <a:off x="4800600" y="5662246"/>
            <a:ext cx="3962400" cy="461665"/>
          </a:xfrm>
          <a:prstGeom prst="rect">
            <a:avLst/>
          </a:prstGeom>
        </p:spPr>
        <p:txBody>
          <a:bodyPr wrap="square">
            <a:spAutoFit/>
          </a:bodyPr>
          <a:lstStyle/>
          <a:p>
            <a:r>
              <a:rPr lang="en-US" sz="1200" dirty="0"/>
              <a:t>http://www.rochellearthurs.com/uploads/images/Gallery/Music-pictures/collageLegends.jpg</a:t>
            </a:r>
          </a:p>
        </p:txBody>
      </p:sp>
      <p:sp>
        <p:nvSpPr>
          <p:cNvPr id="6" name="Rectangle 5"/>
          <p:cNvSpPr/>
          <p:nvPr/>
        </p:nvSpPr>
        <p:spPr>
          <a:xfrm>
            <a:off x="152400" y="5715000"/>
            <a:ext cx="4114800" cy="461665"/>
          </a:xfrm>
          <a:prstGeom prst="rect">
            <a:avLst/>
          </a:prstGeom>
        </p:spPr>
        <p:txBody>
          <a:bodyPr wrap="square">
            <a:spAutoFit/>
          </a:bodyPr>
          <a:lstStyle/>
          <a:p>
            <a:r>
              <a:rPr lang="en-US" sz="1200" dirty="0"/>
              <a:t>http://durhamnc.gov/ich/as/bms/PublishingImages/s_p%20media_kit_jpg_scaled1000.jpg</a:t>
            </a:r>
          </a:p>
        </p:txBody>
      </p:sp>
    </p:spTree>
    <p:extLst>
      <p:ext uri="{BB962C8B-B14F-4D97-AF65-F5344CB8AC3E}">
        <p14:creationId xmlns:p14="http://schemas.microsoft.com/office/powerpoint/2010/main" val="340223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813" r="3813"/>
          <a:stretch>
            <a:fillRect/>
          </a:stretch>
        </p:blipFill>
        <p:spPr>
          <a:xfrm>
            <a:off x="3962400" y="1828800"/>
            <a:ext cx="5017007" cy="3813606"/>
          </a:xfrm>
        </p:spPr>
      </p:pic>
      <p:sp>
        <p:nvSpPr>
          <p:cNvPr id="3" name="Text Placeholder 2"/>
          <p:cNvSpPr>
            <a:spLocks noGrp="1"/>
          </p:cNvSpPr>
          <p:nvPr>
            <p:ph type="body" sz="half" idx="2"/>
          </p:nvPr>
        </p:nvSpPr>
        <p:spPr>
          <a:xfrm>
            <a:off x="762000" y="1295400"/>
            <a:ext cx="3694114" cy="4419600"/>
          </a:xfrm>
        </p:spPr>
        <p:txBody>
          <a:bodyPr>
            <a:normAutofit/>
          </a:bodyPr>
          <a:lstStyle/>
          <a:p>
            <a:pPr marL="0" indent="0" algn="just">
              <a:buNone/>
            </a:pPr>
            <a:r>
              <a:rPr lang="en-US" sz="2800" dirty="0" smtClean="0">
                <a:solidFill>
                  <a:schemeClr val="tx2"/>
                </a:solidFill>
              </a:rPr>
              <a:t>We need a simple music artist and movie search engine to do simple online searching job. </a:t>
            </a:r>
          </a:p>
          <a:p>
            <a:pPr marL="0" indent="0">
              <a:buNone/>
            </a:pPr>
            <a:endParaRPr lang="en-US" sz="2800" dirty="0"/>
          </a:p>
          <a:p>
            <a:pPr marL="0" indent="0">
              <a:buNone/>
            </a:pPr>
            <a:endParaRPr lang="en-US" sz="2800" dirty="0"/>
          </a:p>
        </p:txBody>
      </p:sp>
      <p:sp>
        <p:nvSpPr>
          <p:cNvPr id="4" name="Title 3"/>
          <p:cNvSpPr>
            <a:spLocks noGrp="1"/>
          </p:cNvSpPr>
          <p:nvPr>
            <p:ph type="title"/>
          </p:nvPr>
        </p:nvSpPr>
        <p:spPr>
          <a:xfrm>
            <a:off x="990600" y="0"/>
            <a:ext cx="6383538" cy="1143000"/>
          </a:xfrm>
        </p:spPr>
        <p:txBody>
          <a:bodyPr/>
          <a:lstStyle/>
          <a:p>
            <a:pPr marL="0" indent="0">
              <a:buNone/>
            </a:pPr>
            <a:r>
              <a:rPr lang="en-US" dirty="0" smtClean="0"/>
              <a:t>	</a:t>
            </a:r>
            <a:r>
              <a:rPr lang="en-US" sz="4000" dirty="0" smtClean="0">
                <a:solidFill>
                  <a:schemeClr val="bg2">
                    <a:lumMod val="25000"/>
                  </a:schemeClr>
                </a:solidFill>
              </a:rPr>
              <a:t>Motivation</a:t>
            </a:r>
            <a:endParaRPr lang="en-US" sz="4000" dirty="0">
              <a:solidFill>
                <a:schemeClr val="bg2">
                  <a:lumMod val="25000"/>
                </a:schemeClr>
              </a:solidFill>
            </a:endParaRPr>
          </a:p>
        </p:txBody>
      </p:sp>
    </p:spTree>
    <p:extLst>
      <p:ext uri="{BB962C8B-B14F-4D97-AF65-F5344CB8AC3E}">
        <p14:creationId xmlns:p14="http://schemas.microsoft.com/office/powerpoint/2010/main" val="685017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4800600" cy="609600"/>
          </a:xfrm>
        </p:spPr>
        <p:txBody>
          <a:bodyPr/>
          <a:lstStyle/>
          <a:p>
            <a:pPr marL="0" indent="0">
              <a:buNone/>
            </a:pPr>
            <a:r>
              <a:rPr lang="en-US" sz="3600" dirty="0" smtClean="0">
                <a:solidFill>
                  <a:schemeClr val="bg2">
                    <a:lumMod val="25000"/>
                  </a:schemeClr>
                </a:solidFill>
              </a:rPr>
              <a:t>Approach</a:t>
            </a:r>
            <a:r>
              <a:rPr lang="en-US" sz="3600" dirty="0"/>
              <a:t> </a:t>
            </a:r>
            <a:r>
              <a:rPr lang="en-US" sz="3600" dirty="0" smtClean="0">
                <a:solidFill>
                  <a:schemeClr val="bg2">
                    <a:lumMod val="25000"/>
                  </a:schemeClr>
                </a:solidFill>
              </a:rPr>
              <a:t>Overview</a:t>
            </a:r>
            <a:endParaRPr lang="en-US" sz="3600" dirty="0">
              <a:solidFill>
                <a:schemeClr val="bg2">
                  <a:lumMod val="2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4225" y="914400"/>
            <a:ext cx="4016375" cy="4571999"/>
          </a:xfrm>
        </p:spPr>
      </p:pic>
      <p:sp>
        <p:nvSpPr>
          <p:cNvPr id="4" name="Text Placeholder 3"/>
          <p:cNvSpPr>
            <a:spLocks noGrp="1"/>
          </p:cNvSpPr>
          <p:nvPr>
            <p:ph type="body" sz="half" idx="2"/>
          </p:nvPr>
        </p:nvSpPr>
        <p:spPr>
          <a:xfrm>
            <a:off x="228600" y="1143000"/>
            <a:ext cx="4235825" cy="4494320"/>
          </a:xfrm>
        </p:spPr>
        <p:txBody>
          <a:bodyPr/>
          <a:lstStyle/>
          <a:p>
            <a:pPr marL="285750" indent="-285750">
              <a:buFont typeface="Arial" panose="020B0604020202020204" pitchFamily="34" charset="0"/>
              <a:buChar char="•"/>
            </a:pPr>
            <a:r>
              <a:rPr lang="en-US" sz="2800" dirty="0" smtClean="0">
                <a:solidFill>
                  <a:schemeClr val="tx2"/>
                </a:solidFill>
              </a:rPr>
              <a:t>Construction of Music Artist Search Engine</a:t>
            </a:r>
          </a:p>
          <a:p>
            <a:pPr marL="285750" indent="-285750">
              <a:buFont typeface="Arial" panose="020B0604020202020204" pitchFamily="34" charset="0"/>
              <a:buChar char="•"/>
            </a:pPr>
            <a:endParaRPr lang="en-US" sz="2800" dirty="0">
              <a:solidFill>
                <a:schemeClr val="tx2"/>
              </a:solidFill>
            </a:endParaRPr>
          </a:p>
          <a:p>
            <a:pPr marL="285750" indent="-285750">
              <a:buFont typeface="Arial" panose="020B0604020202020204" pitchFamily="34" charset="0"/>
              <a:buChar char="•"/>
            </a:pPr>
            <a:r>
              <a:rPr lang="en-US" sz="2800" dirty="0" smtClean="0">
                <a:solidFill>
                  <a:schemeClr val="tx2"/>
                </a:solidFill>
              </a:rPr>
              <a:t>Construction of Movie Search Engine</a:t>
            </a:r>
          </a:p>
          <a:p>
            <a:pPr marL="285750" indent="-285750">
              <a:buFont typeface="Arial" panose="020B0604020202020204" pitchFamily="34" charset="0"/>
              <a:buChar char="•"/>
            </a:pPr>
            <a:endParaRPr lang="en-US" sz="2800" dirty="0">
              <a:solidFill>
                <a:schemeClr val="tx2"/>
              </a:solidFill>
            </a:endParaRPr>
          </a:p>
          <a:p>
            <a:pPr marL="285750" indent="-285750">
              <a:buFont typeface="Arial" panose="020B0604020202020204" pitchFamily="34" charset="0"/>
              <a:buChar char="•"/>
            </a:pPr>
            <a:r>
              <a:rPr lang="en-US" sz="2800" dirty="0" smtClean="0">
                <a:solidFill>
                  <a:schemeClr val="tx2"/>
                </a:solidFill>
              </a:rPr>
              <a:t>Combination of these two tools. </a:t>
            </a:r>
            <a:r>
              <a:rPr lang="en-US" dirty="0" smtClean="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3001899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838200"/>
            <a:ext cx="7162799" cy="5791199"/>
          </a:xfrm>
        </p:spPr>
        <p:txBody>
          <a:bodyPr>
            <a:normAutofit lnSpcReduction="10000"/>
          </a:bodyPr>
          <a:lstStyle/>
          <a:p>
            <a:pPr marL="457200" indent="-457200">
              <a:buFont typeface="Arial" panose="020B0604020202020204" pitchFamily="34" charset="0"/>
              <a:buChar char="•"/>
            </a:pPr>
            <a:r>
              <a:rPr lang="en-US" sz="2000" dirty="0" smtClean="0"/>
              <a:t>JavaScript, HTML and CSS are used together to implement this task. </a:t>
            </a:r>
          </a:p>
          <a:p>
            <a:endParaRPr lang="en-US" sz="2000" dirty="0" smtClean="0"/>
          </a:p>
          <a:p>
            <a:pPr marL="457200" indent="-457200">
              <a:buFont typeface="Arial" panose="020B0604020202020204" pitchFamily="34" charset="0"/>
              <a:buChar char="•"/>
            </a:pPr>
            <a:r>
              <a:rPr lang="en-US" sz="2000" dirty="0" smtClean="0"/>
              <a:t>Two APIs are used here: Last.Fm and Movie DB.</a:t>
            </a:r>
          </a:p>
          <a:p>
            <a:endParaRPr lang="en-US" sz="2000" dirty="0" smtClean="0"/>
          </a:p>
          <a:p>
            <a:pPr marL="457200" indent="-457200">
              <a:buFont typeface="Arial" panose="020B0604020202020204" pitchFamily="34" charset="0"/>
              <a:buChar char="•"/>
            </a:pPr>
            <a:r>
              <a:rPr lang="en-US" sz="2000" dirty="0" smtClean="0"/>
              <a:t>Three files created for main manipulation: controller.js, MediaMatrix.html, style.css</a:t>
            </a:r>
          </a:p>
          <a:p>
            <a:endParaRPr lang="en-US" sz="2000" dirty="0" smtClean="0"/>
          </a:p>
          <a:p>
            <a:pPr marL="457200" indent="-457200">
              <a:buFont typeface="Arial" panose="020B0604020202020204" pitchFamily="34" charset="0"/>
              <a:buChar char="•"/>
            </a:pPr>
            <a:r>
              <a:rPr lang="en-US" sz="2000" dirty="0" smtClean="0"/>
              <a:t>Controller.js controls the main flow of the media searching process.</a:t>
            </a:r>
          </a:p>
          <a:p>
            <a:endParaRPr lang="en-US" sz="2000" dirty="0" smtClean="0"/>
          </a:p>
          <a:p>
            <a:pPr marL="457200" indent="-457200">
              <a:buFont typeface="Arial" panose="020B0604020202020204" pitchFamily="34" charset="0"/>
              <a:buChar char="•"/>
            </a:pPr>
            <a:r>
              <a:rPr lang="en-US" sz="2000" dirty="0" smtClean="0"/>
              <a:t>MediaMatrix.html controls the information for the entities including HTML elements, attributes, class and so on. </a:t>
            </a:r>
          </a:p>
          <a:p>
            <a:endParaRPr lang="en-US" sz="2000" dirty="0" smtClean="0"/>
          </a:p>
          <a:p>
            <a:pPr marL="457200" indent="-457200">
              <a:buFont typeface="Arial" panose="020B0604020202020204" pitchFamily="34" charset="0"/>
              <a:buChar char="•"/>
            </a:pPr>
            <a:r>
              <a:rPr lang="en-US" sz="2000" dirty="0" smtClean="0"/>
              <a:t>Style.css controls the appearance and format of the content on the web page. </a:t>
            </a:r>
          </a:p>
          <a:p>
            <a:pPr marL="457200" indent="-457200">
              <a:buFont typeface="Arial" panose="020B0604020202020204" pitchFamily="34" charset="0"/>
              <a:buChar char="•"/>
            </a:pPr>
            <a:endParaRPr lang="en-US" sz="2800" dirty="0"/>
          </a:p>
        </p:txBody>
      </p:sp>
      <p:sp>
        <p:nvSpPr>
          <p:cNvPr id="3" name="Title 2"/>
          <p:cNvSpPr>
            <a:spLocks noGrp="1"/>
          </p:cNvSpPr>
          <p:nvPr>
            <p:ph type="ctrTitle"/>
          </p:nvPr>
        </p:nvSpPr>
        <p:spPr>
          <a:xfrm>
            <a:off x="-228600" y="-152400"/>
            <a:ext cx="6553200" cy="685800"/>
          </a:xfrm>
        </p:spPr>
        <p:txBody>
          <a:bodyPr/>
          <a:lstStyle/>
          <a:p>
            <a:pPr marL="182880" indent="0" algn="ctr">
              <a:buNone/>
            </a:pPr>
            <a:r>
              <a:rPr lang="en-US" dirty="0" smtClean="0"/>
              <a:t>			</a:t>
            </a:r>
            <a:r>
              <a:rPr lang="en-US" sz="4000" dirty="0" smtClean="0">
                <a:solidFill>
                  <a:schemeClr val="bg2">
                    <a:lumMod val="25000"/>
                  </a:schemeClr>
                </a:solidFill>
              </a:rPr>
              <a:t>Detail</a:t>
            </a:r>
            <a:endParaRPr lang="en-US" sz="4000" dirty="0">
              <a:solidFill>
                <a:schemeClr val="bg2">
                  <a:lumMod val="25000"/>
                </a:schemeClr>
              </a:solidFill>
            </a:endParaRPr>
          </a:p>
        </p:txBody>
      </p:sp>
    </p:spTree>
    <p:extLst>
      <p:ext uri="{BB962C8B-B14F-4D97-AF65-F5344CB8AC3E}">
        <p14:creationId xmlns:p14="http://schemas.microsoft.com/office/powerpoint/2010/main" val="1408613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05000" y="76200"/>
            <a:ext cx="5637010" cy="882119"/>
          </a:xfrm>
        </p:spPr>
        <p:txBody>
          <a:bodyPr>
            <a:normAutofit/>
          </a:bodyPr>
          <a:lstStyle/>
          <a:p>
            <a:r>
              <a:rPr lang="en-US" sz="4000" dirty="0" smtClean="0">
                <a:solidFill>
                  <a:schemeClr val="tx1"/>
                </a:solidFill>
              </a:rPr>
              <a:t>	</a:t>
            </a:r>
            <a:r>
              <a:rPr lang="en-US" sz="4000" dirty="0" smtClean="0"/>
              <a:t>Controller.js</a:t>
            </a:r>
            <a:endParaRPr lang="en-US" sz="4000" dirty="0"/>
          </a:p>
        </p:txBody>
      </p:sp>
      <p:sp>
        <p:nvSpPr>
          <p:cNvPr id="3" name="Title 2"/>
          <p:cNvSpPr>
            <a:spLocks noGrp="1"/>
          </p:cNvSpPr>
          <p:nvPr>
            <p:ph type="ctrTitle"/>
          </p:nvPr>
        </p:nvSpPr>
        <p:spPr>
          <a:xfrm>
            <a:off x="817581" y="762000"/>
            <a:ext cx="7869219" cy="5943600"/>
          </a:xfrm>
        </p:spPr>
        <p:txBody>
          <a:bodyPr/>
          <a:lstStyle/>
          <a:p>
            <a:pPr marL="0" indent="0">
              <a:buNone/>
            </a:pPr>
            <a:r>
              <a:rPr lang="en-US" sz="2000" b="0" dirty="0" smtClean="0">
                <a:solidFill>
                  <a:schemeClr val="tx2"/>
                </a:solidFill>
              </a:rPr>
              <a:t>Receive the “click signal”—search music or movie?</a:t>
            </a:r>
            <a:br>
              <a:rPr lang="en-US" sz="2000" b="0" dirty="0" smtClean="0">
                <a:solidFill>
                  <a:schemeClr val="tx2"/>
                </a:solidFill>
              </a:rPr>
            </a:br>
            <a:r>
              <a:rPr lang="en-US" sz="2000" b="0" dirty="0" smtClean="0">
                <a:solidFill>
                  <a:schemeClr val="tx2"/>
                </a:solidFill>
              </a:rPr>
              <a:t>Use function addEventListener(‘click’, musicFun/movieFun);</a:t>
            </a:r>
            <a:br>
              <a:rPr lang="en-US" sz="2000" b="0" dirty="0" smtClean="0">
                <a:solidFill>
                  <a:schemeClr val="tx2"/>
                </a:solidFill>
              </a:rPr>
            </a:br>
            <a:r>
              <a:rPr lang="en-US" sz="2000" b="0" dirty="0">
                <a:solidFill>
                  <a:schemeClr val="tx2"/>
                </a:solidFill>
              </a:rPr>
              <a:t/>
            </a:r>
            <a:br>
              <a:rPr lang="en-US" sz="2000" b="0" dirty="0">
                <a:solidFill>
                  <a:schemeClr val="tx2"/>
                </a:solidFill>
              </a:rPr>
            </a:br>
            <a:r>
              <a:rPr lang="en-US" sz="2000" b="0" dirty="0" smtClean="0">
                <a:solidFill>
                  <a:schemeClr val="tx2"/>
                </a:solidFill>
              </a:rPr>
              <a:t>Enter music search engine function or movie search engine function musicFun() or movieFun();</a:t>
            </a:r>
            <a:br>
              <a:rPr lang="en-US" sz="2000" b="0" dirty="0" smtClean="0">
                <a:solidFill>
                  <a:schemeClr val="tx2"/>
                </a:solidFill>
              </a:rPr>
            </a:br>
            <a:r>
              <a:rPr lang="en-US" sz="2000" b="0" dirty="0" smtClean="0">
                <a:solidFill>
                  <a:schemeClr val="tx2"/>
                </a:solidFill>
              </a:rPr>
              <a:t/>
            </a:r>
            <a:br>
              <a:rPr lang="en-US" sz="2000" b="0" dirty="0" smtClean="0">
                <a:solidFill>
                  <a:schemeClr val="tx2"/>
                </a:solidFill>
              </a:rPr>
            </a:br>
            <a:r>
              <a:rPr lang="en-US" sz="2000" b="0" dirty="0" smtClean="0">
                <a:solidFill>
                  <a:schemeClr val="tx2"/>
                </a:solidFill>
              </a:rPr>
              <a:t>musicFun(): use last.fm API to obtain the object that contains all the information about the music artist. Parse the object information step by step to obtain the image, bio, top albums, origin and genres information. </a:t>
            </a:r>
            <a:br>
              <a:rPr lang="en-US" sz="2000" b="0" dirty="0" smtClean="0">
                <a:solidFill>
                  <a:schemeClr val="tx2"/>
                </a:solidFill>
              </a:rPr>
            </a:br>
            <a:r>
              <a:rPr lang="en-US" sz="2000" b="0" dirty="0">
                <a:solidFill>
                  <a:schemeClr val="tx2"/>
                </a:solidFill>
              </a:rPr>
              <a:t/>
            </a:r>
            <a:br>
              <a:rPr lang="en-US" sz="2000" b="0" dirty="0">
                <a:solidFill>
                  <a:schemeClr val="tx2"/>
                </a:solidFill>
              </a:rPr>
            </a:br>
            <a:r>
              <a:rPr lang="en-US" sz="2000" b="0" dirty="0" smtClean="0">
                <a:solidFill>
                  <a:schemeClr val="tx2"/>
                </a:solidFill>
              </a:rPr>
              <a:t>movieFun(): use movie DB API to obtain the object that contains all the information about the movie. Parse the object information step by step to obtain the images, cast, review, release data, rating average, total number of ratings and similar movies information.</a:t>
            </a:r>
            <a:br>
              <a:rPr lang="en-US" sz="2000" b="0" dirty="0" smtClean="0">
                <a:solidFill>
                  <a:schemeClr val="tx2"/>
                </a:solidFill>
              </a:rPr>
            </a:br>
            <a:r>
              <a:rPr lang="en-US" sz="2000" b="0" dirty="0">
                <a:solidFill>
                  <a:schemeClr val="tx2"/>
                </a:solidFill>
              </a:rPr>
              <a:t/>
            </a:r>
            <a:br>
              <a:rPr lang="en-US" sz="2000" b="0" dirty="0">
                <a:solidFill>
                  <a:schemeClr val="tx2"/>
                </a:solidFill>
              </a:rPr>
            </a:br>
            <a:r>
              <a:rPr lang="en-US" sz="2000" b="0" dirty="0" smtClean="0">
                <a:solidFill>
                  <a:schemeClr val="tx2"/>
                </a:solidFill>
              </a:rPr>
              <a:t>backFun(): Once “back to search” button is clicked, everything in current page is cleared and the initial page is shown.  </a:t>
            </a:r>
            <a:r>
              <a:rPr lang="en-US" sz="2000" b="0" dirty="0" smtClean="0"/>
              <a:t/>
            </a:r>
            <a:br>
              <a:rPr lang="en-US" sz="2000" b="0" dirty="0" smtClean="0"/>
            </a:br>
            <a:r>
              <a:rPr lang="en-US" sz="2000" b="0" dirty="0"/>
              <a:t/>
            </a:r>
            <a:br>
              <a:rPr lang="en-US" sz="2000" b="0" dirty="0"/>
            </a:br>
            <a:r>
              <a:rPr lang="en-US" sz="2400" b="0" dirty="0" smtClean="0"/>
              <a:t/>
            </a:r>
            <a:br>
              <a:rPr lang="en-US" sz="2400" b="0" dirty="0" smtClean="0"/>
            </a:br>
            <a:r>
              <a:rPr lang="en-US" sz="2400" b="0" dirty="0"/>
              <a:t/>
            </a:r>
            <a:br>
              <a:rPr lang="en-US" sz="2400" b="0" dirty="0"/>
            </a:br>
            <a:r>
              <a:rPr lang="en-US" sz="2400" b="0" dirty="0" smtClean="0">
                <a:solidFill>
                  <a:srgbClr val="FF0000"/>
                </a:solidFill>
              </a:rPr>
              <a:t/>
            </a:r>
            <a:br>
              <a:rPr lang="en-US" sz="2400" b="0" dirty="0" smtClean="0">
                <a:solidFill>
                  <a:srgbClr val="FF0000"/>
                </a:solidFill>
              </a:rPr>
            </a:br>
            <a:r>
              <a:rPr lang="en-US" sz="2000" b="0" dirty="0" smtClean="0"/>
              <a:t/>
            </a:r>
            <a:br>
              <a:rPr lang="en-US" sz="2000" b="0" dirty="0" smtClean="0"/>
            </a:br>
            <a:r>
              <a:rPr lang="en-US" sz="2000" b="0" dirty="0"/>
              <a:t/>
            </a:r>
            <a:br>
              <a:rPr lang="en-US" sz="2000" b="0" dirty="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smtClean="0"/>
              <a:t/>
            </a:r>
            <a:br>
              <a:rPr lang="en-US" sz="2000" b="0" dirty="0" smtClean="0"/>
            </a:br>
            <a:endParaRPr lang="en-US" sz="2000" b="0" dirty="0"/>
          </a:p>
        </p:txBody>
      </p:sp>
    </p:spTree>
    <p:extLst>
      <p:ext uri="{BB962C8B-B14F-4D97-AF65-F5344CB8AC3E}">
        <p14:creationId xmlns:p14="http://schemas.microsoft.com/office/powerpoint/2010/main" val="307262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76200"/>
            <a:ext cx="5637010" cy="882119"/>
          </a:xfrm>
        </p:spPr>
        <p:txBody>
          <a:bodyPr>
            <a:normAutofit/>
          </a:bodyPr>
          <a:lstStyle/>
          <a:p>
            <a:pPr algn="ctr"/>
            <a:r>
              <a:rPr lang="en-US" sz="4000" dirty="0" smtClean="0"/>
              <a:t>Summary</a:t>
            </a:r>
            <a:endParaRPr lang="en-US" sz="4000" dirty="0"/>
          </a:p>
        </p:txBody>
      </p:sp>
      <p:sp>
        <p:nvSpPr>
          <p:cNvPr id="3" name="Title 2"/>
          <p:cNvSpPr>
            <a:spLocks noGrp="1"/>
          </p:cNvSpPr>
          <p:nvPr>
            <p:ph type="ctrTitle"/>
          </p:nvPr>
        </p:nvSpPr>
        <p:spPr>
          <a:xfrm>
            <a:off x="817581" y="914400"/>
            <a:ext cx="7175351" cy="4011057"/>
          </a:xfrm>
        </p:spPr>
        <p:txBody>
          <a:bodyPr/>
          <a:lstStyle/>
          <a:p>
            <a:pPr marL="182880" indent="0">
              <a:buNone/>
            </a:pPr>
            <a:r>
              <a:rPr lang="en-US" sz="2000" b="0" dirty="0" smtClean="0">
                <a:solidFill>
                  <a:schemeClr val="tx2"/>
                </a:solidFill>
              </a:rPr>
              <a:t>Through this project, we practice web design skills with JavaScript, HTML, CSS and two APIs. We successfully build a mashup to do simple media search job.</a:t>
            </a:r>
            <a:br>
              <a:rPr lang="en-US" sz="2000" b="0" dirty="0" smtClean="0">
                <a:solidFill>
                  <a:schemeClr val="tx2"/>
                </a:solidFill>
              </a:rPr>
            </a:br>
            <a:r>
              <a:rPr lang="en-US" sz="2000" b="0" dirty="0">
                <a:solidFill>
                  <a:schemeClr val="tx2"/>
                </a:solidFill>
              </a:rPr>
              <a:t/>
            </a:r>
            <a:br>
              <a:rPr lang="en-US" sz="2000" b="0" dirty="0">
                <a:solidFill>
                  <a:schemeClr val="tx2"/>
                </a:solidFill>
              </a:rPr>
            </a:br>
            <a:r>
              <a:rPr lang="en-US" sz="2000" b="0" dirty="0" smtClean="0">
                <a:solidFill>
                  <a:schemeClr val="tx2"/>
                </a:solidFill>
              </a:rPr>
              <a:t>Due to the short time, we only use two API here, and our program does not handle all the searching ways one can think of to do a media searching job. </a:t>
            </a:r>
            <a:br>
              <a:rPr lang="en-US" sz="2000" b="0" dirty="0" smtClean="0">
                <a:solidFill>
                  <a:schemeClr val="tx2"/>
                </a:solidFill>
              </a:rPr>
            </a:br>
            <a:r>
              <a:rPr lang="en-US" sz="2000" b="0" dirty="0">
                <a:solidFill>
                  <a:schemeClr val="tx2"/>
                </a:solidFill>
              </a:rPr>
              <a:t/>
            </a:r>
            <a:br>
              <a:rPr lang="en-US" sz="2000" b="0" dirty="0">
                <a:solidFill>
                  <a:schemeClr val="tx2"/>
                </a:solidFill>
              </a:rPr>
            </a:br>
            <a:r>
              <a:rPr lang="en-US" sz="2000" b="0" dirty="0" smtClean="0">
                <a:solidFill>
                  <a:schemeClr val="tx2"/>
                </a:solidFill>
              </a:rPr>
              <a:t>In the future, we can develop this search engine deeply to do search by album name, cast name and so on. </a:t>
            </a:r>
            <a:br>
              <a:rPr lang="en-US" sz="2000" b="0" dirty="0" smtClean="0">
                <a:solidFill>
                  <a:schemeClr val="tx2"/>
                </a:solidFill>
              </a:rPr>
            </a:br>
            <a:r>
              <a:rPr lang="en-US" sz="2000" b="0" dirty="0">
                <a:solidFill>
                  <a:schemeClr val="tx2"/>
                </a:solidFill>
              </a:rPr>
              <a:t/>
            </a:r>
            <a:br>
              <a:rPr lang="en-US" sz="2000" b="0" dirty="0">
                <a:solidFill>
                  <a:schemeClr val="tx2"/>
                </a:solidFill>
              </a:rPr>
            </a:br>
            <a:r>
              <a:rPr lang="en-US" sz="2000" b="0" dirty="0" smtClean="0">
                <a:solidFill>
                  <a:schemeClr val="tx2"/>
                </a:solidFill>
              </a:rPr>
              <a:t>This project is interesting and it enhances our skills for doing web design. </a:t>
            </a:r>
            <a:r>
              <a:rPr lang="en-US" sz="2000" b="0" dirty="0" smtClean="0"/>
              <a:t> </a:t>
            </a:r>
            <a:endParaRPr lang="en-US" sz="2000" b="0" dirty="0"/>
          </a:p>
        </p:txBody>
      </p:sp>
    </p:spTree>
    <p:extLst>
      <p:ext uri="{BB962C8B-B14F-4D97-AF65-F5344CB8AC3E}">
        <p14:creationId xmlns:p14="http://schemas.microsoft.com/office/powerpoint/2010/main" val="2725635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1348</TotalTime>
  <Words>171</Words>
  <Application>Microsoft Office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Movie and Music Artist Search Engine:   MediaMatrix --Jeffrey LeRoy, Rui Liu, Jeremy Frye, Haiping Xue</vt:lpstr>
      <vt:lpstr> Motivation</vt:lpstr>
      <vt:lpstr>Approach Overview</vt:lpstr>
      <vt:lpstr>   Detail</vt:lpstr>
      <vt:lpstr>Receive the “click signal”—search music or movie? Use function addEventListener(‘click’, musicFun/movieFun);  Enter music search engine function or movie search engine function musicFun() or movieFun();  musicFun(): use last.fm API to obtain the object that contains all the information about the music artist. Parse the object information step by step to obtain the image, bio, top albums, origin and genres information.   movieFun(): use movie DB API to obtain the object that contains all the information about the movie. Parse the object information step by step to obtain the images, cast, review, release data, rating average, total number of ratings and similar movies information.  backFun(): Once “back to search” button is clicked, everything in current page is cleared and the initial page is shown.              </vt:lpstr>
      <vt:lpstr>Through this project, we practice web design skills with JavaScript, HTML, CSS and two APIs. We successfully build a mashup to do simple media search job.  Due to the short time, we only use two API here, and our program does not handle all the searching ways one can think of to do a media searching job.   In the future, we can develop this search engine deeply to do search by album name, cast name and so on.   This project is interesting and it enhances our skills for doing web design.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Artist Search Engine:   MediaMatrix</dc:title>
  <dc:creator>Rui Liu</dc:creator>
  <cp:lastModifiedBy>Rui Liu</cp:lastModifiedBy>
  <cp:revision>20</cp:revision>
  <dcterms:created xsi:type="dcterms:W3CDTF">2015-04-20T00:12:20Z</dcterms:created>
  <dcterms:modified xsi:type="dcterms:W3CDTF">2015-04-23T02:01:14Z</dcterms:modified>
</cp:coreProperties>
</file>