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sldIdLst>
    <p:sldId id="272" r:id="rId4"/>
    <p:sldId id="258" r:id="rId5"/>
    <p:sldId id="259" r:id="rId6"/>
    <p:sldId id="274" r:id="rId7"/>
    <p:sldId id="276" r:id="rId8"/>
    <p:sldId id="275" r:id="rId9"/>
    <p:sldId id="260" r:id="rId10"/>
    <p:sldId id="261" r:id="rId11"/>
    <p:sldId id="277" r:id="rId12"/>
    <p:sldId id="262" r:id="rId13"/>
    <p:sldId id="278" r:id="rId14"/>
    <p:sldId id="286" r:id="rId15"/>
    <p:sldId id="287" r:id="rId16"/>
    <p:sldId id="289" r:id="rId17"/>
    <p:sldId id="265" r:id="rId18"/>
    <p:sldId id="279" r:id="rId19"/>
    <p:sldId id="263" r:id="rId20"/>
    <p:sldId id="284" r:id="rId21"/>
    <p:sldId id="282" r:id="rId22"/>
    <p:sldId id="280" r:id="rId23"/>
    <p:sldId id="281" r:id="rId24"/>
    <p:sldId id="268" r:id="rId25"/>
    <p:sldId id="267" r:id="rId26"/>
    <p:sldId id="290" r:id="rId27"/>
    <p:sldId id="27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660" autoAdjust="0"/>
    <p:restoredTop sz="94660"/>
  </p:normalViewPr>
  <p:slideViewPr>
    <p:cSldViewPr snapToGrid="0">
      <p:cViewPr varScale="1">
        <p:scale>
          <a:sx n="98" d="100"/>
          <a:sy n="98" d="100"/>
        </p:scale>
        <p:origin x="192"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149A97-4623-844D-9576-68384376480D}" type="doc">
      <dgm:prSet loTypeId="urn:microsoft.com/office/officeart/2005/8/layout/process5" loCatId="" qsTypeId="urn:microsoft.com/office/officeart/2005/8/quickstyle/simple1" qsCatId="simple" csTypeId="urn:microsoft.com/office/officeart/2005/8/colors/accent2_1" csCatId="accent2" phldr="1"/>
      <dgm:spPr/>
      <dgm:t>
        <a:bodyPr/>
        <a:lstStyle/>
        <a:p>
          <a:endParaRPr lang="en-GB"/>
        </a:p>
      </dgm:t>
    </dgm:pt>
    <dgm:pt modelId="{D1687977-3A1C-1445-8A15-0CB5E02EA5B8}">
      <dgm:prSet phldrT="[Text]"/>
      <dgm:spPr/>
      <dgm:t>
        <a:bodyPr/>
        <a:lstStyle/>
        <a:p>
          <a:r>
            <a:rPr lang="en-GB" dirty="0"/>
            <a:t>Data Collection &amp; Understanding</a:t>
          </a:r>
        </a:p>
      </dgm:t>
    </dgm:pt>
    <dgm:pt modelId="{57289A9C-4211-BB45-BB81-F42B1526A978}" type="parTrans" cxnId="{1F485594-9C5F-2548-9653-A5F2AC79D8A2}">
      <dgm:prSet/>
      <dgm:spPr/>
      <dgm:t>
        <a:bodyPr/>
        <a:lstStyle/>
        <a:p>
          <a:endParaRPr lang="en-GB"/>
        </a:p>
      </dgm:t>
    </dgm:pt>
    <dgm:pt modelId="{87E6C7F1-B3C1-344B-9202-1FFD0BC7148E}" type="sibTrans" cxnId="{1F485594-9C5F-2548-9653-A5F2AC79D8A2}">
      <dgm:prSet/>
      <dgm:spPr/>
      <dgm:t>
        <a:bodyPr/>
        <a:lstStyle/>
        <a:p>
          <a:endParaRPr lang="en-GB"/>
        </a:p>
      </dgm:t>
    </dgm:pt>
    <dgm:pt modelId="{8CDC314D-BA22-6D41-B066-205B7F2B5C5F}">
      <dgm:prSet phldrT="[Text]"/>
      <dgm:spPr/>
      <dgm:t>
        <a:bodyPr/>
        <a:lstStyle/>
        <a:p>
          <a:r>
            <a:rPr lang="en-GB" dirty="0"/>
            <a:t>Data PreProcessing</a:t>
          </a:r>
        </a:p>
      </dgm:t>
    </dgm:pt>
    <dgm:pt modelId="{99FDB893-EA3F-724F-A9D0-868C7E42E871}" type="parTrans" cxnId="{5DF2C4A0-B53B-9B49-9C07-66D72733876F}">
      <dgm:prSet/>
      <dgm:spPr/>
      <dgm:t>
        <a:bodyPr/>
        <a:lstStyle/>
        <a:p>
          <a:endParaRPr lang="en-GB"/>
        </a:p>
      </dgm:t>
    </dgm:pt>
    <dgm:pt modelId="{6ECF7854-3275-B044-99A9-6D90EB9D0CB7}" type="sibTrans" cxnId="{5DF2C4A0-B53B-9B49-9C07-66D72733876F}">
      <dgm:prSet/>
      <dgm:spPr/>
      <dgm:t>
        <a:bodyPr/>
        <a:lstStyle/>
        <a:p>
          <a:endParaRPr lang="en-GB"/>
        </a:p>
      </dgm:t>
    </dgm:pt>
    <dgm:pt modelId="{67B5500E-5EC0-5249-B5B4-07887F115BA4}">
      <dgm:prSet phldrT="[Text]"/>
      <dgm:spPr/>
      <dgm:t>
        <a:bodyPr/>
        <a:lstStyle/>
        <a:p>
          <a:r>
            <a:rPr lang="en-GB" dirty="0"/>
            <a:t>Model Training -Hyperparameters Tuning</a:t>
          </a:r>
        </a:p>
      </dgm:t>
    </dgm:pt>
    <dgm:pt modelId="{E99A7708-58F6-0E4D-A879-046248782FF9}" type="parTrans" cxnId="{307BB13F-F354-A747-99FE-B3E7C81243D0}">
      <dgm:prSet/>
      <dgm:spPr/>
      <dgm:t>
        <a:bodyPr/>
        <a:lstStyle/>
        <a:p>
          <a:endParaRPr lang="en-GB"/>
        </a:p>
      </dgm:t>
    </dgm:pt>
    <dgm:pt modelId="{81F0191D-B704-1644-B78F-2BDE5D0B1736}" type="sibTrans" cxnId="{307BB13F-F354-A747-99FE-B3E7C81243D0}">
      <dgm:prSet/>
      <dgm:spPr/>
      <dgm:t>
        <a:bodyPr/>
        <a:lstStyle/>
        <a:p>
          <a:endParaRPr lang="en-GB"/>
        </a:p>
      </dgm:t>
    </dgm:pt>
    <dgm:pt modelId="{4CF5279E-BFAA-0841-A86C-7B9AFE0D59D2}">
      <dgm:prSet phldrT="[Text]"/>
      <dgm:spPr/>
      <dgm:t>
        <a:bodyPr/>
        <a:lstStyle/>
        <a:p>
          <a:r>
            <a:rPr lang="en-GB" dirty="0"/>
            <a:t>Prediction &amp; Evaluation</a:t>
          </a:r>
        </a:p>
      </dgm:t>
    </dgm:pt>
    <dgm:pt modelId="{45D7DE42-C45D-B54E-AABB-9F6986B9112D}" type="parTrans" cxnId="{3C2D818B-F53A-6145-9FE0-784FA224B023}">
      <dgm:prSet/>
      <dgm:spPr/>
      <dgm:t>
        <a:bodyPr/>
        <a:lstStyle/>
        <a:p>
          <a:endParaRPr lang="en-GB"/>
        </a:p>
      </dgm:t>
    </dgm:pt>
    <dgm:pt modelId="{EE149381-89A4-1D4D-86EE-91AFA20C4C21}" type="sibTrans" cxnId="{3C2D818B-F53A-6145-9FE0-784FA224B023}">
      <dgm:prSet/>
      <dgm:spPr/>
      <dgm:t>
        <a:bodyPr/>
        <a:lstStyle/>
        <a:p>
          <a:endParaRPr lang="en-GB"/>
        </a:p>
      </dgm:t>
    </dgm:pt>
    <dgm:pt modelId="{C2FAD383-4E2B-DB42-827B-CE19A292AA48}">
      <dgm:prSet phldrT="[Text]"/>
      <dgm:spPr/>
      <dgm:t>
        <a:bodyPr/>
        <a:lstStyle/>
        <a:p>
          <a:r>
            <a:rPr lang="en-GB" dirty="0"/>
            <a:t>Model Interpretation</a:t>
          </a:r>
        </a:p>
      </dgm:t>
    </dgm:pt>
    <dgm:pt modelId="{A80CE064-1DC5-784B-A4E0-5A6CA679D286}" type="parTrans" cxnId="{0C62C08C-152C-8749-BE12-40581A33126F}">
      <dgm:prSet/>
      <dgm:spPr/>
      <dgm:t>
        <a:bodyPr/>
        <a:lstStyle/>
        <a:p>
          <a:endParaRPr lang="en-GB"/>
        </a:p>
      </dgm:t>
    </dgm:pt>
    <dgm:pt modelId="{D825C95E-1CB1-CF44-BBF7-77FD705D02C3}" type="sibTrans" cxnId="{0C62C08C-152C-8749-BE12-40581A33126F}">
      <dgm:prSet/>
      <dgm:spPr/>
      <dgm:t>
        <a:bodyPr/>
        <a:lstStyle/>
        <a:p>
          <a:endParaRPr lang="en-GB"/>
        </a:p>
      </dgm:t>
    </dgm:pt>
    <dgm:pt modelId="{EC1BBB99-98A3-4845-B980-BAB15809359F}">
      <dgm:prSet/>
      <dgm:spPr/>
      <dgm:t>
        <a:bodyPr/>
        <a:lstStyle/>
        <a:p>
          <a:r>
            <a:rPr lang="en-GB" dirty="0"/>
            <a:t>Exploratory Data Analysis</a:t>
          </a:r>
        </a:p>
      </dgm:t>
    </dgm:pt>
    <dgm:pt modelId="{44D1263C-181D-924A-9F9B-91CFA242F4C6}" type="parTrans" cxnId="{932C163E-921C-7847-B13C-EBD4E73884B0}">
      <dgm:prSet/>
      <dgm:spPr/>
      <dgm:t>
        <a:bodyPr/>
        <a:lstStyle/>
        <a:p>
          <a:endParaRPr lang="en-GB"/>
        </a:p>
      </dgm:t>
    </dgm:pt>
    <dgm:pt modelId="{CF10C316-7185-6649-8564-8D24379F8E2E}" type="sibTrans" cxnId="{932C163E-921C-7847-B13C-EBD4E73884B0}">
      <dgm:prSet/>
      <dgm:spPr/>
      <dgm:t>
        <a:bodyPr/>
        <a:lstStyle/>
        <a:p>
          <a:endParaRPr lang="en-GB"/>
        </a:p>
      </dgm:t>
    </dgm:pt>
    <dgm:pt modelId="{4EEA0C49-C182-A44C-B85A-FEE168971A53}">
      <dgm:prSet/>
      <dgm:spPr/>
      <dgm:t>
        <a:bodyPr/>
        <a:lstStyle/>
        <a:p>
          <a:r>
            <a:rPr lang="en-GB" dirty="0"/>
            <a:t>Data Visualisation</a:t>
          </a:r>
        </a:p>
      </dgm:t>
    </dgm:pt>
    <dgm:pt modelId="{CE1436C7-AD76-3F46-BC42-CC39193B772D}" type="parTrans" cxnId="{92ECC013-0AED-5847-8B8E-29684BA7393E}">
      <dgm:prSet/>
      <dgm:spPr/>
      <dgm:t>
        <a:bodyPr/>
        <a:lstStyle/>
        <a:p>
          <a:endParaRPr lang="en-GB"/>
        </a:p>
      </dgm:t>
    </dgm:pt>
    <dgm:pt modelId="{5D32A26A-72EB-CC4B-B090-83AF1FD7AC57}" type="sibTrans" cxnId="{92ECC013-0AED-5847-8B8E-29684BA7393E}">
      <dgm:prSet/>
      <dgm:spPr/>
      <dgm:t>
        <a:bodyPr/>
        <a:lstStyle/>
        <a:p>
          <a:endParaRPr lang="en-GB"/>
        </a:p>
      </dgm:t>
    </dgm:pt>
    <dgm:pt modelId="{5D89353A-6E31-BD4C-B1A6-D6EC3488BA92}" type="pres">
      <dgm:prSet presAssocID="{85149A97-4623-844D-9576-68384376480D}" presName="diagram" presStyleCnt="0">
        <dgm:presLayoutVars>
          <dgm:dir/>
          <dgm:resizeHandles val="exact"/>
        </dgm:presLayoutVars>
      </dgm:prSet>
      <dgm:spPr/>
    </dgm:pt>
    <dgm:pt modelId="{57454EC4-5026-ED47-9D30-9B367E51B263}" type="pres">
      <dgm:prSet presAssocID="{D1687977-3A1C-1445-8A15-0CB5E02EA5B8}" presName="node" presStyleLbl="node1" presStyleIdx="0" presStyleCnt="7">
        <dgm:presLayoutVars>
          <dgm:bulletEnabled val="1"/>
        </dgm:presLayoutVars>
      </dgm:prSet>
      <dgm:spPr/>
    </dgm:pt>
    <dgm:pt modelId="{B8DFC13D-E578-2E4F-8D03-CD14A9603461}" type="pres">
      <dgm:prSet presAssocID="{87E6C7F1-B3C1-344B-9202-1FFD0BC7148E}" presName="sibTrans" presStyleLbl="sibTrans2D1" presStyleIdx="0" presStyleCnt="6"/>
      <dgm:spPr/>
    </dgm:pt>
    <dgm:pt modelId="{DDB47845-C19D-7441-9765-B4AC9712E05B}" type="pres">
      <dgm:prSet presAssocID="{87E6C7F1-B3C1-344B-9202-1FFD0BC7148E}" presName="connectorText" presStyleLbl="sibTrans2D1" presStyleIdx="0" presStyleCnt="6"/>
      <dgm:spPr/>
    </dgm:pt>
    <dgm:pt modelId="{C536D899-771D-C942-B7AB-3EA8ED7C9363}" type="pres">
      <dgm:prSet presAssocID="{8CDC314D-BA22-6D41-B066-205B7F2B5C5F}" presName="node" presStyleLbl="node1" presStyleIdx="1" presStyleCnt="7">
        <dgm:presLayoutVars>
          <dgm:bulletEnabled val="1"/>
        </dgm:presLayoutVars>
      </dgm:prSet>
      <dgm:spPr/>
    </dgm:pt>
    <dgm:pt modelId="{09ED6FC8-DCCA-AB48-8C1F-1C1AAEF8D9CA}" type="pres">
      <dgm:prSet presAssocID="{6ECF7854-3275-B044-99A9-6D90EB9D0CB7}" presName="sibTrans" presStyleLbl="sibTrans2D1" presStyleIdx="1" presStyleCnt="6"/>
      <dgm:spPr/>
    </dgm:pt>
    <dgm:pt modelId="{9F2EC07C-B36C-1C47-A675-CEDC6C0EC2A3}" type="pres">
      <dgm:prSet presAssocID="{6ECF7854-3275-B044-99A9-6D90EB9D0CB7}" presName="connectorText" presStyleLbl="sibTrans2D1" presStyleIdx="1" presStyleCnt="6"/>
      <dgm:spPr/>
    </dgm:pt>
    <dgm:pt modelId="{4DB7A01C-0C21-0947-BCC7-953A9806DBB3}" type="pres">
      <dgm:prSet presAssocID="{EC1BBB99-98A3-4845-B980-BAB15809359F}" presName="node" presStyleLbl="node1" presStyleIdx="2" presStyleCnt="7">
        <dgm:presLayoutVars>
          <dgm:bulletEnabled val="1"/>
        </dgm:presLayoutVars>
      </dgm:prSet>
      <dgm:spPr/>
    </dgm:pt>
    <dgm:pt modelId="{07BBA84D-E4C8-4146-9598-29B4C5EDF52B}" type="pres">
      <dgm:prSet presAssocID="{CF10C316-7185-6649-8564-8D24379F8E2E}" presName="sibTrans" presStyleLbl="sibTrans2D1" presStyleIdx="2" presStyleCnt="6"/>
      <dgm:spPr/>
    </dgm:pt>
    <dgm:pt modelId="{726C028A-6C72-2B4C-A4B8-57103402A71A}" type="pres">
      <dgm:prSet presAssocID="{CF10C316-7185-6649-8564-8D24379F8E2E}" presName="connectorText" presStyleLbl="sibTrans2D1" presStyleIdx="2" presStyleCnt="6"/>
      <dgm:spPr/>
    </dgm:pt>
    <dgm:pt modelId="{F417FEC1-DE9C-E041-A1EE-2D642233C089}" type="pres">
      <dgm:prSet presAssocID="{4EEA0C49-C182-A44C-B85A-FEE168971A53}" presName="node" presStyleLbl="node1" presStyleIdx="3" presStyleCnt="7">
        <dgm:presLayoutVars>
          <dgm:bulletEnabled val="1"/>
        </dgm:presLayoutVars>
      </dgm:prSet>
      <dgm:spPr/>
    </dgm:pt>
    <dgm:pt modelId="{9B9FC1CD-75F7-0849-9A75-8F06805FBF25}" type="pres">
      <dgm:prSet presAssocID="{5D32A26A-72EB-CC4B-B090-83AF1FD7AC57}" presName="sibTrans" presStyleLbl="sibTrans2D1" presStyleIdx="3" presStyleCnt="6"/>
      <dgm:spPr/>
    </dgm:pt>
    <dgm:pt modelId="{DE66DDD7-C4BA-6640-9B77-DD5BF3C03F01}" type="pres">
      <dgm:prSet presAssocID="{5D32A26A-72EB-CC4B-B090-83AF1FD7AC57}" presName="connectorText" presStyleLbl="sibTrans2D1" presStyleIdx="3" presStyleCnt="6"/>
      <dgm:spPr/>
    </dgm:pt>
    <dgm:pt modelId="{D3D1F7FF-8FA8-A34A-9ED9-40E7541B3FF3}" type="pres">
      <dgm:prSet presAssocID="{67B5500E-5EC0-5249-B5B4-07887F115BA4}" presName="node" presStyleLbl="node1" presStyleIdx="4" presStyleCnt="7">
        <dgm:presLayoutVars>
          <dgm:bulletEnabled val="1"/>
        </dgm:presLayoutVars>
      </dgm:prSet>
      <dgm:spPr/>
    </dgm:pt>
    <dgm:pt modelId="{D943325E-77F2-3C4C-BBD5-BAF025A9A690}" type="pres">
      <dgm:prSet presAssocID="{81F0191D-B704-1644-B78F-2BDE5D0B1736}" presName="sibTrans" presStyleLbl="sibTrans2D1" presStyleIdx="4" presStyleCnt="6"/>
      <dgm:spPr/>
    </dgm:pt>
    <dgm:pt modelId="{F98B537E-39E2-894B-9137-7F40581E5BFC}" type="pres">
      <dgm:prSet presAssocID="{81F0191D-B704-1644-B78F-2BDE5D0B1736}" presName="connectorText" presStyleLbl="sibTrans2D1" presStyleIdx="4" presStyleCnt="6"/>
      <dgm:spPr/>
    </dgm:pt>
    <dgm:pt modelId="{7F7AA56C-CF0D-6242-A74B-F1AAF75F1BC1}" type="pres">
      <dgm:prSet presAssocID="{4CF5279E-BFAA-0841-A86C-7B9AFE0D59D2}" presName="node" presStyleLbl="node1" presStyleIdx="5" presStyleCnt="7">
        <dgm:presLayoutVars>
          <dgm:bulletEnabled val="1"/>
        </dgm:presLayoutVars>
      </dgm:prSet>
      <dgm:spPr/>
    </dgm:pt>
    <dgm:pt modelId="{6FD3C5B8-10BC-0845-A06E-5693A779C501}" type="pres">
      <dgm:prSet presAssocID="{EE149381-89A4-1D4D-86EE-91AFA20C4C21}" presName="sibTrans" presStyleLbl="sibTrans2D1" presStyleIdx="5" presStyleCnt="6"/>
      <dgm:spPr/>
    </dgm:pt>
    <dgm:pt modelId="{D2F4409B-C722-F342-868A-45D4965DE9AD}" type="pres">
      <dgm:prSet presAssocID="{EE149381-89A4-1D4D-86EE-91AFA20C4C21}" presName="connectorText" presStyleLbl="sibTrans2D1" presStyleIdx="5" presStyleCnt="6"/>
      <dgm:spPr/>
    </dgm:pt>
    <dgm:pt modelId="{6F2E66AC-71C6-0943-BD43-CBB6D18CA404}" type="pres">
      <dgm:prSet presAssocID="{C2FAD383-4E2B-DB42-827B-CE19A292AA48}" presName="node" presStyleLbl="node1" presStyleIdx="6" presStyleCnt="7">
        <dgm:presLayoutVars>
          <dgm:bulletEnabled val="1"/>
        </dgm:presLayoutVars>
      </dgm:prSet>
      <dgm:spPr/>
    </dgm:pt>
  </dgm:ptLst>
  <dgm:cxnLst>
    <dgm:cxn modelId="{608A830B-4FC5-CD4B-9213-74F989A8058D}" type="presOf" srcId="{5D32A26A-72EB-CC4B-B090-83AF1FD7AC57}" destId="{DE66DDD7-C4BA-6640-9B77-DD5BF3C03F01}" srcOrd="1" destOrd="0" presId="urn:microsoft.com/office/officeart/2005/8/layout/process5"/>
    <dgm:cxn modelId="{2B88A00D-C119-8C4A-969A-A2D6136676E9}" type="presOf" srcId="{85149A97-4623-844D-9576-68384376480D}" destId="{5D89353A-6E31-BD4C-B1A6-D6EC3488BA92}" srcOrd="0" destOrd="0" presId="urn:microsoft.com/office/officeart/2005/8/layout/process5"/>
    <dgm:cxn modelId="{8FC51A10-D03A-FF4C-9F78-180689C4A9C3}" type="presOf" srcId="{6ECF7854-3275-B044-99A9-6D90EB9D0CB7}" destId="{09ED6FC8-DCCA-AB48-8C1F-1C1AAEF8D9CA}" srcOrd="0" destOrd="0" presId="urn:microsoft.com/office/officeart/2005/8/layout/process5"/>
    <dgm:cxn modelId="{92ECC013-0AED-5847-8B8E-29684BA7393E}" srcId="{85149A97-4623-844D-9576-68384376480D}" destId="{4EEA0C49-C182-A44C-B85A-FEE168971A53}" srcOrd="3" destOrd="0" parTransId="{CE1436C7-AD76-3F46-BC42-CC39193B772D}" sibTransId="{5D32A26A-72EB-CC4B-B090-83AF1FD7AC57}"/>
    <dgm:cxn modelId="{4D638717-7049-104C-B0F2-D0686B4964C5}" type="presOf" srcId="{C2FAD383-4E2B-DB42-827B-CE19A292AA48}" destId="{6F2E66AC-71C6-0943-BD43-CBB6D18CA404}" srcOrd="0" destOrd="0" presId="urn:microsoft.com/office/officeart/2005/8/layout/process5"/>
    <dgm:cxn modelId="{E6B8BA1D-A99C-3B4B-A7F4-4183F49A3598}" type="presOf" srcId="{81F0191D-B704-1644-B78F-2BDE5D0B1736}" destId="{F98B537E-39E2-894B-9137-7F40581E5BFC}" srcOrd="1" destOrd="0" presId="urn:microsoft.com/office/officeart/2005/8/layout/process5"/>
    <dgm:cxn modelId="{F527C221-680C-B743-ADA6-49B3B68AE3CD}" type="presOf" srcId="{EE149381-89A4-1D4D-86EE-91AFA20C4C21}" destId="{6FD3C5B8-10BC-0845-A06E-5693A779C501}" srcOrd="0" destOrd="0" presId="urn:microsoft.com/office/officeart/2005/8/layout/process5"/>
    <dgm:cxn modelId="{C91F2127-FEA0-724C-AF9B-0847081CBF1B}" type="presOf" srcId="{5D32A26A-72EB-CC4B-B090-83AF1FD7AC57}" destId="{9B9FC1CD-75F7-0849-9A75-8F06805FBF25}" srcOrd="0" destOrd="0" presId="urn:microsoft.com/office/officeart/2005/8/layout/process5"/>
    <dgm:cxn modelId="{9FCCD42D-A962-3A4D-9110-C7E88B18DD0F}" type="presOf" srcId="{EC1BBB99-98A3-4845-B980-BAB15809359F}" destId="{4DB7A01C-0C21-0947-BCC7-953A9806DBB3}" srcOrd="0" destOrd="0" presId="urn:microsoft.com/office/officeart/2005/8/layout/process5"/>
    <dgm:cxn modelId="{932C163E-921C-7847-B13C-EBD4E73884B0}" srcId="{85149A97-4623-844D-9576-68384376480D}" destId="{EC1BBB99-98A3-4845-B980-BAB15809359F}" srcOrd="2" destOrd="0" parTransId="{44D1263C-181D-924A-9F9B-91CFA242F4C6}" sibTransId="{CF10C316-7185-6649-8564-8D24379F8E2E}"/>
    <dgm:cxn modelId="{307BB13F-F354-A747-99FE-B3E7C81243D0}" srcId="{85149A97-4623-844D-9576-68384376480D}" destId="{67B5500E-5EC0-5249-B5B4-07887F115BA4}" srcOrd="4" destOrd="0" parTransId="{E99A7708-58F6-0E4D-A879-046248782FF9}" sibTransId="{81F0191D-B704-1644-B78F-2BDE5D0B1736}"/>
    <dgm:cxn modelId="{EBDFCE44-4DC7-0F44-AFD0-0C9B3F8C1CE6}" type="presOf" srcId="{4CF5279E-BFAA-0841-A86C-7B9AFE0D59D2}" destId="{7F7AA56C-CF0D-6242-A74B-F1AAF75F1BC1}" srcOrd="0" destOrd="0" presId="urn:microsoft.com/office/officeart/2005/8/layout/process5"/>
    <dgm:cxn modelId="{A7D4CD49-E1F2-444B-AD8A-30E526643908}" type="presOf" srcId="{87E6C7F1-B3C1-344B-9202-1FFD0BC7148E}" destId="{DDB47845-C19D-7441-9765-B4AC9712E05B}" srcOrd="1" destOrd="0" presId="urn:microsoft.com/office/officeart/2005/8/layout/process5"/>
    <dgm:cxn modelId="{0F13994C-2059-554D-B273-B5247B643FF4}" type="presOf" srcId="{81F0191D-B704-1644-B78F-2BDE5D0B1736}" destId="{D943325E-77F2-3C4C-BBD5-BAF025A9A690}" srcOrd="0" destOrd="0" presId="urn:microsoft.com/office/officeart/2005/8/layout/process5"/>
    <dgm:cxn modelId="{4C69BB4F-8C21-0D46-AADB-1EC2BFBBC51E}" type="presOf" srcId="{8CDC314D-BA22-6D41-B066-205B7F2B5C5F}" destId="{C536D899-771D-C942-B7AB-3EA8ED7C9363}" srcOrd="0" destOrd="0" presId="urn:microsoft.com/office/officeart/2005/8/layout/process5"/>
    <dgm:cxn modelId="{505A9973-B47B-C646-A2DA-D31620E50D4E}" type="presOf" srcId="{87E6C7F1-B3C1-344B-9202-1FFD0BC7148E}" destId="{B8DFC13D-E578-2E4F-8D03-CD14A9603461}" srcOrd="0" destOrd="0" presId="urn:microsoft.com/office/officeart/2005/8/layout/process5"/>
    <dgm:cxn modelId="{C0F2E887-B324-DD48-AE65-AE52B92999D9}" type="presOf" srcId="{4EEA0C49-C182-A44C-B85A-FEE168971A53}" destId="{F417FEC1-DE9C-E041-A1EE-2D642233C089}" srcOrd="0" destOrd="0" presId="urn:microsoft.com/office/officeart/2005/8/layout/process5"/>
    <dgm:cxn modelId="{3C2D818B-F53A-6145-9FE0-784FA224B023}" srcId="{85149A97-4623-844D-9576-68384376480D}" destId="{4CF5279E-BFAA-0841-A86C-7B9AFE0D59D2}" srcOrd="5" destOrd="0" parTransId="{45D7DE42-C45D-B54E-AABB-9F6986B9112D}" sibTransId="{EE149381-89A4-1D4D-86EE-91AFA20C4C21}"/>
    <dgm:cxn modelId="{0C62C08C-152C-8749-BE12-40581A33126F}" srcId="{85149A97-4623-844D-9576-68384376480D}" destId="{C2FAD383-4E2B-DB42-827B-CE19A292AA48}" srcOrd="6" destOrd="0" parTransId="{A80CE064-1DC5-784B-A4E0-5A6CA679D286}" sibTransId="{D825C95E-1CB1-CF44-BBF7-77FD705D02C3}"/>
    <dgm:cxn modelId="{1F485594-9C5F-2548-9653-A5F2AC79D8A2}" srcId="{85149A97-4623-844D-9576-68384376480D}" destId="{D1687977-3A1C-1445-8A15-0CB5E02EA5B8}" srcOrd="0" destOrd="0" parTransId="{57289A9C-4211-BB45-BB81-F42B1526A978}" sibTransId="{87E6C7F1-B3C1-344B-9202-1FFD0BC7148E}"/>
    <dgm:cxn modelId="{596AB19C-409C-9A42-8A62-C4E085D51387}" type="presOf" srcId="{67B5500E-5EC0-5249-B5B4-07887F115BA4}" destId="{D3D1F7FF-8FA8-A34A-9ED9-40E7541B3FF3}" srcOrd="0" destOrd="0" presId="urn:microsoft.com/office/officeart/2005/8/layout/process5"/>
    <dgm:cxn modelId="{5DF2C4A0-B53B-9B49-9C07-66D72733876F}" srcId="{85149A97-4623-844D-9576-68384376480D}" destId="{8CDC314D-BA22-6D41-B066-205B7F2B5C5F}" srcOrd="1" destOrd="0" parTransId="{99FDB893-EA3F-724F-A9D0-868C7E42E871}" sibTransId="{6ECF7854-3275-B044-99A9-6D90EB9D0CB7}"/>
    <dgm:cxn modelId="{9A4B86AA-0F98-8A41-9896-594777D12715}" type="presOf" srcId="{CF10C316-7185-6649-8564-8D24379F8E2E}" destId="{07BBA84D-E4C8-4146-9598-29B4C5EDF52B}" srcOrd="0" destOrd="0" presId="urn:microsoft.com/office/officeart/2005/8/layout/process5"/>
    <dgm:cxn modelId="{2446D6C9-F4EB-7943-BA96-FA44E268137F}" type="presOf" srcId="{6ECF7854-3275-B044-99A9-6D90EB9D0CB7}" destId="{9F2EC07C-B36C-1C47-A675-CEDC6C0EC2A3}" srcOrd="1" destOrd="0" presId="urn:microsoft.com/office/officeart/2005/8/layout/process5"/>
    <dgm:cxn modelId="{D4B5DED8-168F-D140-BDF1-167960CE4055}" type="presOf" srcId="{D1687977-3A1C-1445-8A15-0CB5E02EA5B8}" destId="{57454EC4-5026-ED47-9D30-9B367E51B263}" srcOrd="0" destOrd="0" presId="urn:microsoft.com/office/officeart/2005/8/layout/process5"/>
    <dgm:cxn modelId="{5AC6DAE7-74F3-C84A-89B5-C5731F836FDF}" type="presOf" srcId="{EE149381-89A4-1D4D-86EE-91AFA20C4C21}" destId="{D2F4409B-C722-F342-868A-45D4965DE9AD}" srcOrd="1" destOrd="0" presId="urn:microsoft.com/office/officeart/2005/8/layout/process5"/>
    <dgm:cxn modelId="{1E026DE8-11AC-7646-8F8E-0E3EC222BEF3}" type="presOf" srcId="{CF10C316-7185-6649-8564-8D24379F8E2E}" destId="{726C028A-6C72-2B4C-A4B8-57103402A71A}" srcOrd="1" destOrd="0" presId="urn:microsoft.com/office/officeart/2005/8/layout/process5"/>
    <dgm:cxn modelId="{CA858B0D-5A2B-4446-85B8-5E9AF9955376}" type="presParOf" srcId="{5D89353A-6E31-BD4C-B1A6-D6EC3488BA92}" destId="{57454EC4-5026-ED47-9D30-9B367E51B263}" srcOrd="0" destOrd="0" presId="urn:microsoft.com/office/officeart/2005/8/layout/process5"/>
    <dgm:cxn modelId="{77EB6ED0-5BE6-954F-9AB4-69F5B81A33C0}" type="presParOf" srcId="{5D89353A-6E31-BD4C-B1A6-D6EC3488BA92}" destId="{B8DFC13D-E578-2E4F-8D03-CD14A9603461}" srcOrd="1" destOrd="0" presId="urn:microsoft.com/office/officeart/2005/8/layout/process5"/>
    <dgm:cxn modelId="{6956707B-84FB-6A46-8DED-B9EC25E94D4A}" type="presParOf" srcId="{B8DFC13D-E578-2E4F-8D03-CD14A9603461}" destId="{DDB47845-C19D-7441-9765-B4AC9712E05B}" srcOrd="0" destOrd="0" presId="urn:microsoft.com/office/officeart/2005/8/layout/process5"/>
    <dgm:cxn modelId="{3AA383F9-C526-AF4B-BE86-486FBDBE5CB4}" type="presParOf" srcId="{5D89353A-6E31-BD4C-B1A6-D6EC3488BA92}" destId="{C536D899-771D-C942-B7AB-3EA8ED7C9363}" srcOrd="2" destOrd="0" presId="urn:microsoft.com/office/officeart/2005/8/layout/process5"/>
    <dgm:cxn modelId="{84FF2F82-DD16-C44C-9213-24E671422D82}" type="presParOf" srcId="{5D89353A-6E31-BD4C-B1A6-D6EC3488BA92}" destId="{09ED6FC8-DCCA-AB48-8C1F-1C1AAEF8D9CA}" srcOrd="3" destOrd="0" presId="urn:microsoft.com/office/officeart/2005/8/layout/process5"/>
    <dgm:cxn modelId="{6F14A955-227F-2C4C-BB45-399391A7E87D}" type="presParOf" srcId="{09ED6FC8-DCCA-AB48-8C1F-1C1AAEF8D9CA}" destId="{9F2EC07C-B36C-1C47-A675-CEDC6C0EC2A3}" srcOrd="0" destOrd="0" presId="urn:microsoft.com/office/officeart/2005/8/layout/process5"/>
    <dgm:cxn modelId="{71F7F471-BC7A-B048-903E-5193D32B75FA}" type="presParOf" srcId="{5D89353A-6E31-BD4C-B1A6-D6EC3488BA92}" destId="{4DB7A01C-0C21-0947-BCC7-953A9806DBB3}" srcOrd="4" destOrd="0" presId="urn:microsoft.com/office/officeart/2005/8/layout/process5"/>
    <dgm:cxn modelId="{8ED94D76-AEF4-F64C-8361-E7CB9C4E8E1C}" type="presParOf" srcId="{5D89353A-6E31-BD4C-B1A6-D6EC3488BA92}" destId="{07BBA84D-E4C8-4146-9598-29B4C5EDF52B}" srcOrd="5" destOrd="0" presId="urn:microsoft.com/office/officeart/2005/8/layout/process5"/>
    <dgm:cxn modelId="{A22E07F1-FCA9-3C47-9D94-7ECB0EC819AA}" type="presParOf" srcId="{07BBA84D-E4C8-4146-9598-29B4C5EDF52B}" destId="{726C028A-6C72-2B4C-A4B8-57103402A71A}" srcOrd="0" destOrd="0" presId="urn:microsoft.com/office/officeart/2005/8/layout/process5"/>
    <dgm:cxn modelId="{CB86302E-4E39-BB47-AC02-569AB1C57EF3}" type="presParOf" srcId="{5D89353A-6E31-BD4C-B1A6-D6EC3488BA92}" destId="{F417FEC1-DE9C-E041-A1EE-2D642233C089}" srcOrd="6" destOrd="0" presId="urn:microsoft.com/office/officeart/2005/8/layout/process5"/>
    <dgm:cxn modelId="{B579F4A6-DD66-7744-A6BA-206D6BA3C8B5}" type="presParOf" srcId="{5D89353A-6E31-BD4C-B1A6-D6EC3488BA92}" destId="{9B9FC1CD-75F7-0849-9A75-8F06805FBF25}" srcOrd="7" destOrd="0" presId="urn:microsoft.com/office/officeart/2005/8/layout/process5"/>
    <dgm:cxn modelId="{61DFFD28-D77A-924A-84FA-5F246979CB1C}" type="presParOf" srcId="{9B9FC1CD-75F7-0849-9A75-8F06805FBF25}" destId="{DE66DDD7-C4BA-6640-9B77-DD5BF3C03F01}" srcOrd="0" destOrd="0" presId="urn:microsoft.com/office/officeart/2005/8/layout/process5"/>
    <dgm:cxn modelId="{E43EE3D3-966B-854E-81C7-DD47D73B4304}" type="presParOf" srcId="{5D89353A-6E31-BD4C-B1A6-D6EC3488BA92}" destId="{D3D1F7FF-8FA8-A34A-9ED9-40E7541B3FF3}" srcOrd="8" destOrd="0" presId="urn:microsoft.com/office/officeart/2005/8/layout/process5"/>
    <dgm:cxn modelId="{E054F5EE-D756-6E48-9FB7-4A7741E2BB3F}" type="presParOf" srcId="{5D89353A-6E31-BD4C-B1A6-D6EC3488BA92}" destId="{D943325E-77F2-3C4C-BBD5-BAF025A9A690}" srcOrd="9" destOrd="0" presId="urn:microsoft.com/office/officeart/2005/8/layout/process5"/>
    <dgm:cxn modelId="{74C7A076-EA3F-3545-8DBB-6C02F5BBCEA3}" type="presParOf" srcId="{D943325E-77F2-3C4C-BBD5-BAF025A9A690}" destId="{F98B537E-39E2-894B-9137-7F40581E5BFC}" srcOrd="0" destOrd="0" presId="urn:microsoft.com/office/officeart/2005/8/layout/process5"/>
    <dgm:cxn modelId="{163F1853-B2F0-DA47-A45B-8D58B801DBB6}" type="presParOf" srcId="{5D89353A-6E31-BD4C-B1A6-D6EC3488BA92}" destId="{7F7AA56C-CF0D-6242-A74B-F1AAF75F1BC1}" srcOrd="10" destOrd="0" presId="urn:microsoft.com/office/officeart/2005/8/layout/process5"/>
    <dgm:cxn modelId="{F821D9D1-D209-254E-BECC-78E495DB80C9}" type="presParOf" srcId="{5D89353A-6E31-BD4C-B1A6-D6EC3488BA92}" destId="{6FD3C5B8-10BC-0845-A06E-5693A779C501}" srcOrd="11" destOrd="0" presId="urn:microsoft.com/office/officeart/2005/8/layout/process5"/>
    <dgm:cxn modelId="{55B1CA6A-748D-6043-B534-E67A8DF0545B}" type="presParOf" srcId="{6FD3C5B8-10BC-0845-A06E-5693A779C501}" destId="{D2F4409B-C722-F342-868A-45D4965DE9AD}" srcOrd="0" destOrd="0" presId="urn:microsoft.com/office/officeart/2005/8/layout/process5"/>
    <dgm:cxn modelId="{E9ED217A-CCC9-CE45-9194-72FE76479DC3}" type="presParOf" srcId="{5D89353A-6E31-BD4C-B1A6-D6EC3488BA92}" destId="{6F2E66AC-71C6-0943-BD43-CBB6D18CA404}" srcOrd="1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178185-364D-A342-9B36-6AB06D68828F}" type="doc">
      <dgm:prSet loTypeId="urn:microsoft.com/office/officeart/2008/layout/LinedList" loCatId="" qsTypeId="urn:microsoft.com/office/officeart/2005/8/quickstyle/simple1" qsCatId="simple" csTypeId="urn:microsoft.com/office/officeart/2005/8/colors/accent1_2" csCatId="accent1" phldr="1"/>
      <dgm:spPr/>
      <dgm:t>
        <a:bodyPr/>
        <a:lstStyle/>
        <a:p>
          <a:endParaRPr lang="en-GB"/>
        </a:p>
      </dgm:t>
    </dgm:pt>
    <dgm:pt modelId="{413168CF-7DB6-C949-B129-19A80199FA98}">
      <dgm:prSet phldrT="[Text]" custT="1"/>
      <dgm:spPr/>
      <dgm:t>
        <a:bodyPr/>
        <a:lstStyle/>
        <a:p>
          <a:r>
            <a:rPr lang="en-GB" sz="2800" dirty="0"/>
            <a:t>RandomForestRegressor</a:t>
          </a:r>
        </a:p>
      </dgm:t>
    </dgm:pt>
    <dgm:pt modelId="{AA656C31-7ECA-E54A-978F-12CC62DB4773}" type="parTrans" cxnId="{6DA1D27A-5ACF-B342-BDBC-51C0D3F477CB}">
      <dgm:prSet/>
      <dgm:spPr/>
      <dgm:t>
        <a:bodyPr/>
        <a:lstStyle/>
        <a:p>
          <a:endParaRPr lang="en-GB" sz="2800"/>
        </a:p>
      </dgm:t>
    </dgm:pt>
    <dgm:pt modelId="{1734FE82-169A-784F-8299-E1BA4452AAAD}" type="sibTrans" cxnId="{6DA1D27A-5ACF-B342-BDBC-51C0D3F477CB}">
      <dgm:prSet/>
      <dgm:spPr/>
      <dgm:t>
        <a:bodyPr/>
        <a:lstStyle/>
        <a:p>
          <a:endParaRPr lang="en-GB" sz="2800"/>
        </a:p>
      </dgm:t>
    </dgm:pt>
    <dgm:pt modelId="{026D323B-4C06-4243-BC86-F7263570F6BB}">
      <dgm:prSet phldrT="[Text]" custT="1"/>
      <dgm:spPr/>
      <dgm:t>
        <a:bodyPr/>
        <a:lstStyle/>
        <a:p>
          <a:r>
            <a:rPr lang="en-GB" sz="2800" dirty="0"/>
            <a:t>Accurate</a:t>
          </a:r>
        </a:p>
      </dgm:t>
    </dgm:pt>
    <dgm:pt modelId="{1236B3FB-AA30-1948-B026-4B7C19062CFF}" type="parTrans" cxnId="{1487A7A8-2C69-B040-8383-70E46B20125E}">
      <dgm:prSet/>
      <dgm:spPr/>
      <dgm:t>
        <a:bodyPr/>
        <a:lstStyle/>
        <a:p>
          <a:endParaRPr lang="en-GB" sz="2800"/>
        </a:p>
      </dgm:t>
    </dgm:pt>
    <dgm:pt modelId="{149F1252-159B-6140-85F0-138065687C91}" type="sibTrans" cxnId="{1487A7A8-2C69-B040-8383-70E46B20125E}">
      <dgm:prSet/>
      <dgm:spPr/>
      <dgm:t>
        <a:bodyPr/>
        <a:lstStyle/>
        <a:p>
          <a:endParaRPr lang="en-GB" sz="2800"/>
        </a:p>
      </dgm:t>
    </dgm:pt>
    <dgm:pt modelId="{05830D63-DD1D-1746-8CAC-5A62D8933FF2}">
      <dgm:prSet phldrT="[Text]" custT="1"/>
      <dgm:spPr/>
      <dgm:t>
        <a:bodyPr/>
        <a:lstStyle/>
        <a:p>
          <a:r>
            <a:rPr lang="en-GB" sz="2800" dirty="0"/>
            <a:t>Easy to tune</a:t>
          </a:r>
        </a:p>
      </dgm:t>
    </dgm:pt>
    <dgm:pt modelId="{59A73BF3-A063-3E45-AF0E-BBA3503C308E}" type="parTrans" cxnId="{03C578F0-A37A-3647-B059-32BBA96EC5D8}">
      <dgm:prSet/>
      <dgm:spPr/>
      <dgm:t>
        <a:bodyPr/>
        <a:lstStyle/>
        <a:p>
          <a:endParaRPr lang="en-GB" sz="2800"/>
        </a:p>
      </dgm:t>
    </dgm:pt>
    <dgm:pt modelId="{2E0E3F3B-43C1-5640-89AB-1027462B102A}" type="sibTrans" cxnId="{03C578F0-A37A-3647-B059-32BBA96EC5D8}">
      <dgm:prSet/>
      <dgm:spPr/>
      <dgm:t>
        <a:bodyPr/>
        <a:lstStyle/>
        <a:p>
          <a:endParaRPr lang="en-GB" sz="2800"/>
        </a:p>
      </dgm:t>
    </dgm:pt>
    <dgm:pt modelId="{8B8E3F0B-9513-4E43-BFD3-92BBDFE38AA5}">
      <dgm:prSet phldrT="[Text]" custT="1"/>
      <dgm:spPr/>
      <dgm:t>
        <a:bodyPr/>
        <a:lstStyle/>
        <a:p>
          <a:r>
            <a:rPr lang="en-GB" sz="2800" dirty="0"/>
            <a:t>Handles complex, non-linear data</a:t>
          </a:r>
        </a:p>
      </dgm:t>
    </dgm:pt>
    <dgm:pt modelId="{265C44FA-EAC8-3447-98BA-B52924A330E1}" type="parTrans" cxnId="{FBB3FC2B-7E01-E14E-BBBC-2E6029843ADB}">
      <dgm:prSet/>
      <dgm:spPr/>
      <dgm:t>
        <a:bodyPr/>
        <a:lstStyle/>
        <a:p>
          <a:endParaRPr lang="en-GB" sz="2800"/>
        </a:p>
      </dgm:t>
    </dgm:pt>
    <dgm:pt modelId="{FBAC6850-4416-C74D-872A-85894B376E20}" type="sibTrans" cxnId="{FBB3FC2B-7E01-E14E-BBBC-2E6029843ADB}">
      <dgm:prSet/>
      <dgm:spPr/>
      <dgm:t>
        <a:bodyPr/>
        <a:lstStyle/>
        <a:p>
          <a:endParaRPr lang="en-GB" sz="2800"/>
        </a:p>
      </dgm:t>
    </dgm:pt>
    <dgm:pt modelId="{39E927DA-467F-7A48-9FAF-93B7BABCE665}">
      <dgm:prSet phldrT="[Text]" custT="1"/>
      <dgm:spPr/>
      <dgm:t>
        <a:bodyPr/>
        <a:lstStyle/>
        <a:p>
          <a:r>
            <a:rPr lang="en-GB" sz="2800" dirty="0"/>
            <a:t>Resistant to overfitting</a:t>
          </a:r>
        </a:p>
      </dgm:t>
    </dgm:pt>
    <dgm:pt modelId="{0BC84B18-D5D1-704B-8F0F-40C4E24EF0C7}" type="parTrans" cxnId="{07BF3759-AA59-2D49-8364-5B9CB765B834}">
      <dgm:prSet/>
      <dgm:spPr/>
      <dgm:t>
        <a:bodyPr/>
        <a:lstStyle/>
        <a:p>
          <a:endParaRPr lang="en-GB" sz="2800"/>
        </a:p>
      </dgm:t>
    </dgm:pt>
    <dgm:pt modelId="{F03310CA-13E5-2A43-B39F-EBC93D70197B}" type="sibTrans" cxnId="{07BF3759-AA59-2D49-8364-5B9CB765B834}">
      <dgm:prSet/>
      <dgm:spPr/>
      <dgm:t>
        <a:bodyPr/>
        <a:lstStyle/>
        <a:p>
          <a:endParaRPr lang="en-GB" sz="2800"/>
        </a:p>
      </dgm:t>
    </dgm:pt>
    <dgm:pt modelId="{93E5A779-2952-B349-AD6E-403282B229BD}">
      <dgm:prSet phldrT="[Text]" custT="1"/>
      <dgm:spPr/>
      <dgm:t>
        <a:bodyPr/>
        <a:lstStyle/>
        <a:p>
          <a:r>
            <a:rPr lang="en-GB" sz="2800" dirty="0"/>
            <a:t>Can use oob_score</a:t>
          </a:r>
        </a:p>
      </dgm:t>
    </dgm:pt>
    <dgm:pt modelId="{292A5830-86D6-984A-955B-51FFA631F9A8}" type="parTrans" cxnId="{878739D7-FF4C-194E-B456-CF44D07E6491}">
      <dgm:prSet/>
      <dgm:spPr/>
      <dgm:t>
        <a:bodyPr/>
        <a:lstStyle/>
        <a:p>
          <a:endParaRPr lang="en-GB"/>
        </a:p>
      </dgm:t>
    </dgm:pt>
    <dgm:pt modelId="{409F1514-DD4A-FB4B-A601-D805A14A701A}" type="sibTrans" cxnId="{878739D7-FF4C-194E-B456-CF44D07E6491}">
      <dgm:prSet/>
      <dgm:spPr/>
      <dgm:t>
        <a:bodyPr/>
        <a:lstStyle/>
        <a:p>
          <a:endParaRPr lang="en-GB"/>
        </a:p>
      </dgm:t>
    </dgm:pt>
    <dgm:pt modelId="{B0392B48-A096-AC4C-9C41-129A2F14EB5C}" type="pres">
      <dgm:prSet presAssocID="{6C178185-364D-A342-9B36-6AB06D68828F}" presName="vert0" presStyleCnt="0">
        <dgm:presLayoutVars>
          <dgm:dir/>
          <dgm:animOne val="branch"/>
          <dgm:animLvl val="lvl"/>
        </dgm:presLayoutVars>
      </dgm:prSet>
      <dgm:spPr/>
    </dgm:pt>
    <dgm:pt modelId="{CC80A5C5-23C7-3B46-9035-D37F854521A0}" type="pres">
      <dgm:prSet presAssocID="{413168CF-7DB6-C949-B129-19A80199FA98}" presName="thickLine" presStyleLbl="alignNode1" presStyleIdx="0" presStyleCnt="1"/>
      <dgm:spPr/>
    </dgm:pt>
    <dgm:pt modelId="{858ED333-D40B-5646-BF94-549D39186E4F}" type="pres">
      <dgm:prSet presAssocID="{413168CF-7DB6-C949-B129-19A80199FA98}" presName="horz1" presStyleCnt="0"/>
      <dgm:spPr/>
    </dgm:pt>
    <dgm:pt modelId="{0C43E299-A178-724E-A24F-9418C0B3AD94}" type="pres">
      <dgm:prSet presAssocID="{413168CF-7DB6-C949-B129-19A80199FA98}" presName="tx1" presStyleLbl="revTx" presStyleIdx="0" presStyleCnt="6" custScaleX="223167" custLinFactNeighborX="194" custLinFactNeighborY="2689"/>
      <dgm:spPr/>
    </dgm:pt>
    <dgm:pt modelId="{BACB29B1-8593-A543-B0F9-4AA08EAC5ABE}" type="pres">
      <dgm:prSet presAssocID="{413168CF-7DB6-C949-B129-19A80199FA98}" presName="vert1" presStyleCnt="0"/>
      <dgm:spPr/>
    </dgm:pt>
    <dgm:pt modelId="{1436253F-57BF-A14D-AF5C-965C06ED53E2}" type="pres">
      <dgm:prSet presAssocID="{026D323B-4C06-4243-BC86-F7263570F6BB}" presName="vertSpace2a" presStyleCnt="0"/>
      <dgm:spPr/>
    </dgm:pt>
    <dgm:pt modelId="{28DD0096-BE51-FF49-AF22-34D03207EC22}" type="pres">
      <dgm:prSet presAssocID="{026D323B-4C06-4243-BC86-F7263570F6BB}" presName="horz2" presStyleCnt="0"/>
      <dgm:spPr/>
    </dgm:pt>
    <dgm:pt modelId="{5CB147EB-2C7D-3A43-BBDB-6CE6897C62EB}" type="pres">
      <dgm:prSet presAssocID="{026D323B-4C06-4243-BC86-F7263570F6BB}" presName="horzSpace2" presStyleCnt="0"/>
      <dgm:spPr/>
    </dgm:pt>
    <dgm:pt modelId="{DAF11FF1-FDE7-7941-A562-154201027A39}" type="pres">
      <dgm:prSet presAssocID="{026D323B-4C06-4243-BC86-F7263570F6BB}" presName="tx2" presStyleLbl="revTx" presStyleIdx="1" presStyleCnt="6"/>
      <dgm:spPr/>
    </dgm:pt>
    <dgm:pt modelId="{1A3A2D22-97B2-EB4A-9AC7-23897C1D093D}" type="pres">
      <dgm:prSet presAssocID="{026D323B-4C06-4243-BC86-F7263570F6BB}" presName="vert2" presStyleCnt="0"/>
      <dgm:spPr/>
    </dgm:pt>
    <dgm:pt modelId="{0E345183-CAEF-F141-8D3F-1CB5AE2A7B4D}" type="pres">
      <dgm:prSet presAssocID="{026D323B-4C06-4243-BC86-F7263570F6BB}" presName="thinLine2b" presStyleLbl="callout" presStyleIdx="0" presStyleCnt="5"/>
      <dgm:spPr/>
    </dgm:pt>
    <dgm:pt modelId="{6D7E5656-A1D9-4441-9F5F-8D0E5F27DC55}" type="pres">
      <dgm:prSet presAssocID="{026D323B-4C06-4243-BC86-F7263570F6BB}" presName="vertSpace2b" presStyleCnt="0"/>
      <dgm:spPr/>
    </dgm:pt>
    <dgm:pt modelId="{EB6C54B5-B971-9242-A71E-32E28914B360}" type="pres">
      <dgm:prSet presAssocID="{05830D63-DD1D-1746-8CAC-5A62D8933FF2}" presName="horz2" presStyleCnt="0"/>
      <dgm:spPr/>
    </dgm:pt>
    <dgm:pt modelId="{1F4D0E4E-509A-D341-8C80-9C1578094FF6}" type="pres">
      <dgm:prSet presAssocID="{05830D63-DD1D-1746-8CAC-5A62D8933FF2}" presName="horzSpace2" presStyleCnt="0"/>
      <dgm:spPr/>
    </dgm:pt>
    <dgm:pt modelId="{0CFC5A2E-2009-7245-B5A7-B05B5B54B486}" type="pres">
      <dgm:prSet presAssocID="{05830D63-DD1D-1746-8CAC-5A62D8933FF2}" presName="tx2" presStyleLbl="revTx" presStyleIdx="2" presStyleCnt="6"/>
      <dgm:spPr/>
    </dgm:pt>
    <dgm:pt modelId="{D11164E7-A291-9049-ACDE-432E332845E0}" type="pres">
      <dgm:prSet presAssocID="{05830D63-DD1D-1746-8CAC-5A62D8933FF2}" presName="vert2" presStyleCnt="0"/>
      <dgm:spPr/>
    </dgm:pt>
    <dgm:pt modelId="{0596F537-BAF3-704C-9966-5BF4A0E82216}" type="pres">
      <dgm:prSet presAssocID="{05830D63-DD1D-1746-8CAC-5A62D8933FF2}" presName="thinLine2b" presStyleLbl="callout" presStyleIdx="1" presStyleCnt="5"/>
      <dgm:spPr/>
    </dgm:pt>
    <dgm:pt modelId="{0D82ED5B-6057-9244-AB02-535AF7598A00}" type="pres">
      <dgm:prSet presAssocID="{05830D63-DD1D-1746-8CAC-5A62D8933FF2}" presName="vertSpace2b" presStyleCnt="0"/>
      <dgm:spPr/>
    </dgm:pt>
    <dgm:pt modelId="{7ABF0520-EC2A-6D4D-A4A9-6E2FE307C27B}" type="pres">
      <dgm:prSet presAssocID="{8B8E3F0B-9513-4E43-BFD3-92BBDFE38AA5}" presName="horz2" presStyleCnt="0"/>
      <dgm:spPr/>
    </dgm:pt>
    <dgm:pt modelId="{6622921D-226C-3945-954E-8DE2079D39A9}" type="pres">
      <dgm:prSet presAssocID="{8B8E3F0B-9513-4E43-BFD3-92BBDFE38AA5}" presName="horzSpace2" presStyleCnt="0"/>
      <dgm:spPr/>
    </dgm:pt>
    <dgm:pt modelId="{38F0D51A-BFFD-3446-9740-F9000DA37305}" type="pres">
      <dgm:prSet presAssocID="{8B8E3F0B-9513-4E43-BFD3-92BBDFE38AA5}" presName="tx2" presStyleLbl="revTx" presStyleIdx="3" presStyleCnt="6"/>
      <dgm:spPr/>
    </dgm:pt>
    <dgm:pt modelId="{63A6CC12-31D4-1147-A9AF-272B57F7CAE8}" type="pres">
      <dgm:prSet presAssocID="{8B8E3F0B-9513-4E43-BFD3-92BBDFE38AA5}" presName="vert2" presStyleCnt="0"/>
      <dgm:spPr/>
    </dgm:pt>
    <dgm:pt modelId="{D045D7F9-D18E-A747-82FD-D2B5F18943A7}" type="pres">
      <dgm:prSet presAssocID="{8B8E3F0B-9513-4E43-BFD3-92BBDFE38AA5}" presName="thinLine2b" presStyleLbl="callout" presStyleIdx="2" presStyleCnt="5"/>
      <dgm:spPr/>
    </dgm:pt>
    <dgm:pt modelId="{AAD2D806-C115-D840-AF35-C731BC71D4B7}" type="pres">
      <dgm:prSet presAssocID="{8B8E3F0B-9513-4E43-BFD3-92BBDFE38AA5}" presName="vertSpace2b" presStyleCnt="0"/>
      <dgm:spPr/>
    </dgm:pt>
    <dgm:pt modelId="{FDCCBD65-8C92-6440-93C4-AAA669DB28D1}" type="pres">
      <dgm:prSet presAssocID="{39E927DA-467F-7A48-9FAF-93B7BABCE665}" presName="horz2" presStyleCnt="0"/>
      <dgm:spPr/>
    </dgm:pt>
    <dgm:pt modelId="{830EFEE9-8991-FF49-9F96-22EA0FBD3683}" type="pres">
      <dgm:prSet presAssocID="{39E927DA-467F-7A48-9FAF-93B7BABCE665}" presName="horzSpace2" presStyleCnt="0"/>
      <dgm:spPr/>
    </dgm:pt>
    <dgm:pt modelId="{AE4446E4-F4B9-7A45-A70B-D82E38492473}" type="pres">
      <dgm:prSet presAssocID="{39E927DA-467F-7A48-9FAF-93B7BABCE665}" presName="tx2" presStyleLbl="revTx" presStyleIdx="4" presStyleCnt="6"/>
      <dgm:spPr/>
    </dgm:pt>
    <dgm:pt modelId="{16559897-F022-9C41-8EB8-DCB523079C0F}" type="pres">
      <dgm:prSet presAssocID="{39E927DA-467F-7A48-9FAF-93B7BABCE665}" presName="vert2" presStyleCnt="0"/>
      <dgm:spPr/>
    </dgm:pt>
    <dgm:pt modelId="{ED217B22-4349-8E44-B727-24831C43210E}" type="pres">
      <dgm:prSet presAssocID="{39E927DA-467F-7A48-9FAF-93B7BABCE665}" presName="thinLine2b" presStyleLbl="callout" presStyleIdx="3" presStyleCnt="5"/>
      <dgm:spPr/>
    </dgm:pt>
    <dgm:pt modelId="{26DB4EBD-EEB7-D641-808F-5301247AFADB}" type="pres">
      <dgm:prSet presAssocID="{39E927DA-467F-7A48-9FAF-93B7BABCE665}" presName="vertSpace2b" presStyleCnt="0"/>
      <dgm:spPr/>
    </dgm:pt>
    <dgm:pt modelId="{9B20200F-0C32-874B-8E7A-E69980B1B72A}" type="pres">
      <dgm:prSet presAssocID="{93E5A779-2952-B349-AD6E-403282B229BD}" presName="horz2" presStyleCnt="0"/>
      <dgm:spPr/>
    </dgm:pt>
    <dgm:pt modelId="{965743F2-8BE8-1840-8563-B78E274690F2}" type="pres">
      <dgm:prSet presAssocID="{93E5A779-2952-B349-AD6E-403282B229BD}" presName="horzSpace2" presStyleCnt="0"/>
      <dgm:spPr/>
    </dgm:pt>
    <dgm:pt modelId="{A50E8809-468A-E944-9EBF-C74A46588585}" type="pres">
      <dgm:prSet presAssocID="{93E5A779-2952-B349-AD6E-403282B229BD}" presName="tx2" presStyleLbl="revTx" presStyleIdx="5" presStyleCnt="6"/>
      <dgm:spPr/>
    </dgm:pt>
    <dgm:pt modelId="{0FAABE73-5A8E-0045-A683-71D86EBC284D}" type="pres">
      <dgm:prSet presAssocID="{93E5A779-2952-B349-AD6E-403282B229BD}" presName="vert2" presStyleCnt="0"/>
      <dgm:spPr/>
    </dgm:pt>
    <dgm:pt modelId="{1AE3F9F9-E756-7542-884F-FFB690E3A858}" type="pres">
      <dgm:prSet presAssocID="{93E5A779-2952-B349-AD6E-403282B229BD}" presName="thinLine2b" presStyleLbl="callout" presStyleIdx="4" presStyleCnt="5"/>
      <dgm:spPr/>
    </dgm:pt>
    <dgm:pt modelId="{21A906B3-ED46-FA45-95E0-98C6A8F0F875}" type="pres">
      <dgm:prSet presAssocID="{93E5A779-2952-B349-AD6E-403282B229BD}" presName="vertSpace2b" presStyleCnt="0"/>
      <dgm:spPr/>
    </dgm:pt>
  </dgm:ptLst>
  <dgm:cxnLst>
    <dgm:cxn modelId="{FBB3FC2B-7E01-E14E-BBBC-2E6029843ADB}" srcId="{413168CF-7DB6-C949-B129-19A80199FA98}" destId="{8B8E3F0B-9513-4E43-BFD3-92BBDFE38AA5}" srcOrd="2" destOrd="0" parTransId="{265C44FA-EAC8-3447-98BA-B52924A330E1}" sibTransId="{FBAC6850-4416-C74D-872A-85894B376E20}"/>
    <dgm:cxn modelId="{63147231-8143-E848-8B71-FB54716D973D}" type="presOf" srcId="{6C178185-364D-A342-9B36-6AB06D68828F}" destId="{B0392B48-A096-AC4C-9C41-129A2F14EB5C}" srcOrd="0" destOrd="0" presId="urn:microsoft.com/office/officeart/2008/layout/LinedList"/>
    <dgm:cxn modelId="{035C0E40-3971-4F45-95CD-5414AEED0DC9}" type="presOf" srcId="{413168CF-7DB6-C949-B129-19A80199FA98}" destId="{0C43E299-A178-724E-A24F-9418C0B3AD94}" srcOrd="0" destOrd="0" presId="urn:microsoft.com/office/officeart/2008/layout/LinedList"/>
    <dgm:cxn modelId="{07BF3759-AA59-2D49-8364-5B9CB765B834}" srcId="{413168CF-7DB6-C949-B129-19A80199FA98}" destId="{39E927DA-467F-7A48-9FAF-93B7BABCE665}" srcOrd="3" destOrd="0" parTransId="{0BC84B18-D5D1-704B-8F0F-40C4E24EF0C7}" sibTransId="{F03310CA-13E5-2A43-B39F-EBC93D70197B}"/>
    <dgm:cxn modelId="{6DA1D27A-5ACF-B342-BDBC-51C0D3F477CB}" srcId="{6C178185-364D-A342-9B36-6AB06D68828F}" destId="{413168CF-7DB6-C949-B129-19A80199FA98}" srcOrd="0" destOrd="0" parTransId="{AA656C31-7ECA-E54A-978F-12CC62DB4773}" sibTransId="{1734FE82-169A-784F-8299-E1BA4452AAAD}"/>
    <dgm:cxn modelId="{FEB25E82-0698-A040-AE49-EEA763FAD634}" type="presOf" srcId="{8B8E3F0B-9513-4E43-BFD3-92BBDFE38AA5}" destId="{38F0D51A-BFFD-3446-9740-F9000DA37305}" srcOrd="0" destOrd="0" presId="urn:microsoft.com/office/officeart/2008/layout/LinedList"/>
    <dgm:cxn modelId="{34752EA8-1366-1043-978C-99CCA93568A7}" type="presOf" srcId="{026D323B-4C06-4243-BC86-F7263570F6BB}" destId="{DAF11FF1-FDE7-7941-A562-154201027A39}" srcOrd="0" destOrd="0" presId="urn:microsoft.com/office/officeart/2008/layout/LinedList"/>
    <dgm:cxn modelId="{1487A7A8-2C69-B040-8383-70E46B20125E}" srcId="{413168CF-7DB6-C949-B129-19A80199FA98}" destId="{026D323B-4C06-4243-BC86-F7263570F6BB}" srcOrd="0" destOrd="0" parTransId="{1236B3FB-AA30-1948-B026-4B7C19062CFF}" sibTransId="{149F1252-159B-6140-85F0-138065687C91}"/>
    <dgm:cxn modelId="{3ED091B3-5EE1-C647-87A4-9CBB6AF066AC}" type="presOf" srcId="{39E927DA-467F-7A48-9FAF-93B7BABCE665}" destId="{AE4446E4-F4B9-7A45-A70B-D82E38492473}" srcOrd="0" destOrd="0" presId="urn:microsoft.com/office/officeart/2008/layout/LinedList"/>
    <dgm:cxn modelId="{847589BF-5165-474C-BFA8-46C69D4C1B21}" type="presOf" srcId="{93E5A779-2952-B349-AD6E-403282B229BD}" destId="{A50E8809-468A-E944-9EBF-C74A46588585}" srcOrd="0" destOrd="0" presId="urn:microsoft.com/office/officeart/2008/layout/LinedList"/>
    <dgm:cxn modelId="{696840C9-7FB4-2041-BF79-90BEAC57557B}" type="presOf" srcId="{05830D63-DD1D-1746-8CAC-5A62D8933FF2}" destId="{0CFC5A2E-2009-7245-B5A7-B05B5B54B486}" srcOrd="0" destOrd="0" presId="urn:microsoft.com/office/officeart/2008/layout/LinedList"/>
    <dgm:cxn modelId="{878739D7-FF4C-194E-B456-CF44D07E6491}" srcId="{413168CF-7DB6-C949-B129-19A80199FA98}" destId="{93E5A779-2952-B349-AD6E-403282B229BD}" srcOrd="4" destOrd="0" parTransId="{292A5830-86D6-984A-955B-51FFA631F9A8}" sibTransId="{409F1514-DD4A-FB4B-A601-D805A14A701A}"/>
    <dgm:cxn modelId="{03C578F0-A37A-3647-B059-32BBA96EC5D8}" srcId="{413168CF-7DB6-C949-B129-19A80199FA98}" destId="{05830D63-DD1D-1746-8CAC-5A62D8933FF2}" srcOrd="1" destOrd="0" parTransId="{59A73BF3-A063-3E45-AF0E-BBA3503C308E}" sibTransId="{2E0E3F3B-43C1-5640-89AB-1027462B102A}"/>
    <dgm:cxn modelId="{D4BC73A1-FE5B-3847-BB02-CD59526B17B5}" type="presParOf" srcId="{B0392B48-A096-AC4C-9C41-129A2F14EB5C}" destId="{CC80A5C5-23C7-3B46-9035-D37F854521A0}" srcOrd="0" destOrd="0" presId="urn:microsoft.com/office/officeart/2008/layout/LinedList"/>
    <dgm:cxn modelId="{388957AF-A92B-4F47-92E0-6F8D3ABB535D}" type="presParOf" srcId="{B0392B48-A096-AC4C-9C41-129A2F14EB5C}" destId="{858ED333-D40B-5646-BF94-549D39186E4F}" srcOrd="1" destOrd="0" presId="urn:microsoft.com/office/officeart/2008/layout/LinedList"/>
    <dgm:cxn modelId="{8F97A9F9-6340-1946-8817-CF943BE72EC0}" type="presParOf" srcId="{858ED333-D40B-5646-BF94-549D39186E4F}" destId="{0C43E299-A178-724E-A24F-9418C0B3AD94}" srcOrd="0" destOrd="0" presId="urn:microsoft.com/office/officeart/2008/layout/LinedList"/>
    <dgm:cxn modelId="{799CE219-D3B1-7A4E-9A89-379F81733DB1}" type="presParOf" srcId="{858ED333-D40B-5646-BF94-549D39186E4F}" destId="{BACB29B1-8593-A543-B0F9-4AA08EAC5ABE}" srcOrd="1" destOrd="0" presId="urn:microsoft.com/office/officeart/2008/layout/LinedList"/>
    <dgm:cxn modelId="{98E0612F-3F32-F540-A978-3E2DE6CB9B08}" type="presParOf" srcId="{BACB29B1-8593-A543-B0F9-4AA08EAC5ABE}" destId="{1436253F-57BF-A14D-AF5C-965C06ED53E2}" srcOrd="0" destOrd="0" presId="urn:microsoft.com/office/officeart/2008/layout/LinedList"/>
    <dgm:cxn modelId="{88FACE13-3B8C-8048-A621-34484CB7B53B}" type="presParOf" srcId="{BACB29B1-8593-A543-B0F9-4AA08EAC5ABE}" destId="{28DD0096-BE51-FF49-AF22-34D03207EC22}" srcOrd="1" destOrd="0" presId="urn:microsoft.com/office/officeart/2008/layout/LinedList"/>
    <dgm:cxn modelId="{E30D261B-A93A-4643-A680-63741278793A}" type="presParOf" srcId="{28DD0096-BE51-FF49-AF22-34D03207EC22}" destId="{5CB147EB-2C7D-3A43-BBDB-6CE6897C62EB}" srcOrd="0" destOrd="0" presId="urn:microsoft.com/office/officeart/2008/layout/LinedList"/>
    <dgm:cxn modelId="{6F830CBF-CBF2-D14D-8487-B5821FB8ECB6}" type="presParOf" srcId="{28DD0096-BE51-FF49-AF22-34D03207EC22}" destId="{DAF11FF1-FDE7-7941-A562-154201027A39}" srcOrd="1" destOrd="0" presId="urn:microsoft.com/office/officeart/2008/layout/LinedList"/>
    <dgm:cxn modelId="{D7BED480-8ED5-724A-BB11-506984D40B50}" type="presParOf" srcId="{28DD0096-BE51-FF49-AF22-34D03207EC22}" destId="{1A3A2D22-97B2-EB4A-9AC7-23897C1D093D}" srcOrd="2" destOrd="0" presId="urn:microsoft.com/office/officeart/2008/layout/LinedList"/>
    <dgm:cxn modelId="{69AF5A94-383B-B648-9DD8-4E9D0DD2F02B}" type="presParOf" srcId="{BACB29B1-8593-A543-B0F9-4AA08EAC5ABE}" destId="{0E345183-CAEF-F141-8D3F-1CB5AE2A7B4D}" srcOrd="2" destOrd="0" presId="urn:microsoft.com/office/officeart/2008/layout/LinedList"/>
    <dgm:cxn modelId="{A7FE359F-D218-2345-B7E8-8DC3DC6D146B}" type="presParOf" srcId="{BACB29B1-8593-A543-B0F9-4AA08EAC5ABE}" destId="{6D7E5656-A1D9-4441-9F5F-8D0E5F27DC55}" srcOrd="3" destOrd="0" presId="urn:microsoft.com/office/officeart/2008/layout/LinedList"/>
    <dgm:cxn modelId="{393B5CF1-A94E-0E4B-B3E3-6300BF93D4F6}" type="presParOf" srcId="{BACB29B1-8593-A543-B0F9-4AA08EAC5ABE}" destId="{EB6C54B5-B971-9242-A71E-32E28914B360}" srcOrd="4" destOrd="0" presId="urn:microsoft.com/office/officeart/2008/layout/LinedList"/>
    <dgm:cxn modelId="{559ABEF0-3388-EA42-B32B-C66B63A71F84}" type="presParOf" srcId="{EB6C54B5-B971-9242-A71E-32E28914B360}" destId="{1F4D0E4E-509A-D341-8C80-9C1578094FF6}" srcOrd="0" destOrd="0" presId="urn:microsoft.com/office/officeart/2008/layout/LinedList"/>
    <dgm:cxn modelId="{D0AF9559-8244-624A-8D04-5EDD02E64731}" type="presParOf" srcId="{EB6C54B5-B971-9242-A71E-32E28914B360}" destId="{0CFC5A2E-2009-7245-B5A7-B05B5B54B486}" srcOrd="1" destOrd="0" presId="urn:microsoft.com/office/officeart/2008/layout/LinedList"/>
    <dgm:cxn modelId="{E6AF2E19-0664-0F47-83FC-1788EE2F674C}" type="presParOf" srcId="{EB6C54B5-B971-9242-A71E-32E28914B360}" destId="{D11164E7-A291-9049-ACDE-432E332845E0}" srcOrd="2" destOrd="0" presId="urn:microsoft.com/office/officeart/2008/layout/LinedList"/>
    <dgm:cxn modelId="{086CE508-4904-AB48-AB46-357C5A0E8A72}" type="presParOf" srcId="{BACB29B1-8593-A543-B0F9-4AA08EAC5ABE}" destId="{0596F537-BAF3-704C-9966-5BF4A0E82216}" srcOrd="5" destOrd="0" presId="urn:microsoft.com/office/officeart/2008/layout/LinedList"/>
    <dgm:cxn modelId="{398AA166-FF0A-B64D-986B-CEB78985980A}" type="presParOf" srcId="{BACB29B1-8593-A543-B0F9-4AA08EAC5ABE}" destId="{0D82ED5B-6057-9244-AB02-535AF7598A00}" srcOrd="6" destOrd="0" presId="urn:microsoft.com/office/officeart/2008/layout/LinedList"/>
    <dgm:cxn modelId="{55D37DDF-E472-6846-BA55-B990A3C6AE65}" type="presParOf" srcId="{BACB29B1-8593-A543-B0F9-4AA08EAC5ABE}" destId="{7ABF0520-EC2A-6D4D-A4A9-6E2FE307C27B}" srcOrd="7" destOrd="0" presId="urn:microsoft.com/office/officeart/2008/layout/LinedList"/>
    <dgm:cxn modelId="{F279E22D-DB93-B249-983A-0EF91E874A97}" type="presParOf" srcId="{7ABF0520-EC2A-6D4D-A4A9-6E2FE307C27B}" destId="{6622921D-226C-3945-954E-8DE2079D39A9}" srcOrd="0" destOrd="0" presId="urn:microsoft.com/office/officeart/2008/layout/LinedList"/>
    <dgm:cxn modelId="{43F8E913-6277-1B45-A995-440A1B193FE3}" type="presParOf" srcId="{7ABF0520-EC2A-6D4D-A4A9-6E2FE307C27B}" destId="{38F0D51A-BFFD-3446-9740-F9000DA37305}" srcOrd="1" destOrd="0" presId="urn:microsoft.com/office/officeart/2008/layout/LinedList"/>
    <dgm:cxn modelId="{B2C8BC6A-F3BA-814F-9FD7-0E2E2F333DBE}" type="presParOf" srcId="{7ABF0520-EC2A-6D4D-A4A9-6E2FE307C27B}" destId="{63A6CC12-31D4-1147-A9AF-272B57F7CAE8}" srcOrd="2" destOrd="0" presId="urn:microsoft.com/office/officeart/2008/layout/LinedList"/>
    <dgm:cxn modelId="{101C638C-FB53-5C4C-9497-44F547A928BF}" type="presParOf" srcId="{BACB29B1-8593-A543-B0F9-4AA08EAC5ABE}" destId="{D045D7F9-D18E-A747-82FD-D2B5F18943A7}" srcOrd="8" destOrd="0" presId="urn:microsoft.com/office/officeart/2008/layout/LinedList"/>
    <dgm:cxn modelId="{0B3937C8-A000-EF4A-9C0A-9024BB02CD32}" type="presParOf" srcId="{BACB29B1-8593-A543-B0F9-4AA08EAC5ABE}" destId="{AAD2D806-C115-D840-AF35-C731BC71D4B7}" srcOrd="9" destOrd="0" presId="urn:microsoft.com/office/officeart/2008/layout/LinedList"/>
    <dgm:cxn modelId="{DE712271-348F-604B-8D67-04C0837B26FB}" type="presParOf" srcId="{BACB29B1-8593-A543-B0F9-4AA08EAC5ABE}" destId="{FDCCBD65-8C92-6440-93C4-AAA669DB28D1}" srcOrd="10" destOrd="0" presId="urn:microsoft.com/office/officeart/2008/layout/LinedList"/>
    <dgm:cxn modelId="{1C2B7DC9-2167-5A46-8DB3-13F2D6111E9C}" type="presParOf" srcId="{FDCCBD65-8C92-6440-93C4-AAA669DB28D1}" destId="{830EFEE9-8991-FF49-9F96-22EA0FBD3683}" srcOrd="0" destOrd="0" presId="urn:microsoft.com/office/officeart/2008/layout/LinedList"/>
    <dgm:cxn modelId="{96BE2FD9-C653-FA48-B00B-916B52A822B4}" type="presParOf" srcId="{FDCCBD65-8C92-6440-93C4-AAA669DB28D1}" destId="{AE4446E4-F4B9-7A45-A70B-D82E38492473}" srcOrd="1" destOrd="0" presId="urn:microsoft.com/office/officeart/2008/layout/LinedList"/>
    <dgm:cxn modelId="{7546CDF1-007F-BF4E-93D1-985621D0B6D1}" type="presParOf" srcId="{FDCCBD65-8C92-6440-93C4-AAA669DB28D1}" destId="{16559897-F022-9C41-8EB8-DCB523079C0F}" srcOrd="2" destOrd="0" presId="urn:microsoft.com/office/officeart/2008/layout/LinedList"/>
    <dgm:cxn modelId="{1264C0B5-4226-AE48-BA9E-5C6C49B7177D}" type="presParOf" srcId="{BACB29B1-8593-A543-B0F9-4AA08EAC5ABE}" destId="{ED217B22-4349-8E44-B727-24831C43210E}" srcOrd="11" destOrd="0" presId="urn:microsoft.com/office/officeart/2008/layout/LinedList"/>
    <dgm:cxn modelId="{AEEAE068-0E9B-124D-B90B-1620FCCD8ECB}" type="presParOf" srcId="{BACB29B1-8593-A543-B0F9-4AA08EAC5ABE}" destId="{26DB4EBD-EEB7-D641-808F-5301247AFADB}" srcOrd="12" destOrd="0" presId="urn:microsoft.com/office/officeart/2008/layout/LinedList"/>
    <dgm:cxn modelId="{32C2EE43-C363-244C-9366-2B378E6FD274}" type="presParOf" srcId="{BACB29B1-8593-A543-B0F9-4AA08EAC5ABE}" destId="{9B20200F-0C32-874B-8E7A-E69980B1B72A}" srcOrd="13" destOrd="0" presId="urn:microsoft.com/office/officeart/2008/layout/LinedList"/>
    <dgm:cxn modelId="{A08D32EA-D6CC-0740-AED9-98D9BA32AD96}" type="presParOf" srcId="{9B20200F-0C32-874B-8E7A-E69980B1B72A}" destId="{965743F2-8BE8-1840-8563-B78E274690F2}" srcOrd="0" destOrd="0" presId="urn:microsoft.com/office/officeart/2008/layout/LinedList"/>
    <dgm:cxn modelId="{4E8FA087-B834-D94B-99D1-73F0F1995C59}" type="presParOf" srcId="{9B20200F-0C32-874B-8E7A-E69980B1B72A}" destId="{A50E8809-468A-E944-9EBF-C74A46588585}" srcOrd="1" destOrd="0" presId="urn:microsoft.com/office/officeart/2008/layout/LinedList"/>
    <dgm:cxn modelId="{649C9F33-9EC4-3340-BA6D-183E399B180B}" type="presParOf" srcId="{9B20200F-0C32-874B-8E7A-E69980B1B72A}" destId="{0FAABE73-5A8E-0045-A683-71D86EBC284D}" srcOrd="2" destOrd="0" presId="urn:microsoft.com/office/officeart/2008/layout/LinedList"/>
    <dgm:cxn modelId="{ABE97C8B-10F2-F74A-96FA-9B3833C24A01}" type="presParOf" srcId="{BACB29B1-8593-A543-B0F9-4AA08EAC5ABE}" destId="{1AE3F9F9-E756-7542-884F-FFB690E3A858}" srcOrd="14" destOrd="0" presId="urn:microsoft.com/office/officeart/2008/layout/LinedList"/>
    <dgm:cxn modelId="{76A35F40-28CD-9846-A6AA-E0B0C93C9A81}" type="presParOf" srcId="{BACB29B1-8593-A543-B0F9-4AA08EAC5ABE}" destId="{21A906B3-ED46-FA45-95E0-98C6A8F0F875}"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72AE4F-F0B2-A341-8533-9B8B741166A4}" type="doc">
      <dgm:prSet loTypeId="urn:microsoft.com/office/officeart/2008/layout/LinedList" loCatId="" qsTypeId="urn:microsoft.com/office/officeart/2005/8/quickstyle/simple1" qsCatId="simple" csTypeId="urn:microsoft.com/office/officeart/2005/8/colors/accent2_1" csCatId="accent2" phldr="1"/>
      <dgm:spPr/>
      <dgm:t>
        <a:bodyPr/>
        <a:lstStyle/>
        <a:p>
          <a:endParaRPr lang="en-GB"/>
        </a:p>
      </dgm:t>
    </dgm:pt>
    <dgm:pt modelId="{67D0D986-BBFA-6247-A6DF-64F1569D6F12}">
      <dgm:prSet phldrT="[Text]" custT="1"/>
      <dgm:spPr/>
      <dgm:t>
        <a:bodyPr/>
        <a:lstStyle/>
        <a:p>
          <a:r>
            <a:rPr lang="en-GB" sz="3200" dirty="0"/>
            <a:t>RandomForestRegressor -Hyperparameters tuned using RandomizedSearchCV</a:t>
          </a:r>
        </a:p>
      </dgm:t>
    </dgm:pt>
    <dgm:pt modelId="{4F52DF26-59C6-9B4D-B3A8-F7EA777910E8}" type="parTrans" cxnId="{686F83D9-56CE-3E4B-8994-5F7C9E33EC40}">
      <dgm:prSet/>
      <dgm:spPr/>
      <dgm:t>
        <a:bodyPr/>
        <a:lstStyle/>
        <a:p>
          <a:endParaRPr lang="en-GB"/>
        </a:p>
      </dgm:t>
    </dgm:pt>
    <dgm:pt modelId="{DE970F7E-D33F-3441-BFE1-645EC8C32F60}" type="sibTrans" cxnId="{686F83D9-56CE-3E4B-8994-5F7C9E33EC40}">
      <dgm:prSet/>
      <dgm:spPr/>
      <dgm:t>
        <a:bodyPr/>
        <a:lstStyle/>
        <a:p>
          <a:endParaRPr lang="en-GB"/>
        </a:p>
      </dgm:t>
    </dgm:pt>
    <dgm:pt modelId="{B6A71EDB-0A8A-AC45-A3F9-580D9870F321}">
      <dgm:prSet phldrT="[Text]" custT="1"/>
      <dgm:spPr/>
      <dgm:t>
        <a:bodyPr/>
        <a:lstStyle/>
        <a:p>
          <a:r>
            <a:rPr lang="en-GB" sz="2800" dirty="0"/>
            <a:t>n_estimators : 150</a:t>
          </a:r>
        </a:p>
      </dgm:t>
    </dgm:pt>
    <dgm:pt modelId="{25391F47-6623-3143-82F3-F24006C7A75B}" type="parTrans" cxnId="{82E77FFD-F21E-9A43-B88F-D5F635429785}">
      <dgm:prSet/>
      <dgm:spPr/>
      <dgm:t>
        <a:bodyPr/>
        <a:lstStyle/>
        <a:p>
          <a:endParaRPr lang="en-GB"/>
        </a:p>
      </dgm:t>
    </dgm:pt>
    <dgm:pt modelId="{7D45A6BE-3DB0-4D45-9A99-67F6AD591C7A}" type="sibTrans" cxnId="{82E77FFD-F21E-9A43-B88F-D5F635429785}">
      <dgm:prSet/>
      <dgm:spPr/>
      <dgm:t>
        <a:bodyPr/>
        <a:lstStyle/>
        <a:p>
          <a:endParaRPr lang="en-GB"/>
        </a:p>
      </dgm:t>
    </dgm:pt>
    <dgm:pt modelId="{82A12005-CFAA-2B49-AAAD-751CDC1341F9}">
      <dgm:prSet phldrT="[Text]" custT="1"/>
      <dgm:spPr/>
      <dgm:t>
        <a:bodyPr/>
        <a:lstStyle/>
        <a:p>
          <a:r>
            <a:rPr lang="en-GB" sz="2800" dirty="0"/>
            <a:t>max_leaf_nodes : 100</a:t>
          </a:r>
        </a:p>
      </dgm:t>
    </dgm:pt>
    <dgm:pt modelId="{A5184553-E0F0-8A4B-B2AF-ECF6FEC59FC8}" type="parTrans" cxnId="{0C77FF61-36FF-CD4C-B2EC-6B2751CD5DC2}">
      <dgm:prSet/>
      <dgm:spPr/>
      <dgm:t>
        <a:bodyPr/>
        <a:lstStyle/>
        <a:p>
          <a:endParaRPr lang="en-GB"/>
        </a:p>
      </dgm:t>
    </dgm:pt>
    <dgm:pt modelId="{26EFA296-C1B9-5A46-856E-A896C782BC43}" type="sibTrans" cxnId="{0C77FF61-36FF-CD4C-B2EC-6B2751CD5DC2}">
      <dgm:prSet/>
      <dgm:spPr/>
      <dgm:t>
        <a:bodyPr/>
        <a:lstStyle/>
        <a:p>
          <a:endParaRPr lang="en-GB"/>
        </a:p>
      </dgm:t>
    </dgm:pt>
    <dgm:pt modelId="{27FD3F0F-553D-3C42-A4E7-711FEB770DF7}">
      <dgm:prSet phldrT="[Text]" custT="1"/>
      <dgm:spPr/>
      <dgm:t>
        <a:bodyPr/>
        <a:lstStyle/>
        <a:p>
          <a:r>
            <a:rPr lang="en-GB" sz="2800" dirty="0"/>
            <a:t>max_features : 'sqrt'</a:t>
          </a:r>
        </a:p>
      </dgm:t>
    </dgm:pt>
    <dgm:pt modelId="{F9B63AAC-3B11-4A46-9D8F-62A4DFC79961}" type="parTrans" cxnId="{CA33262A-1D5C-C144-B946-C3C9DD2D970C}">
      <dgm:prSet/>
      <dgm:spPr/>
      <dgm:t>
        <a:bodyPr/>
        <a:lstStyle/>
        <a:p>
          <a:endParaRPr lang="en-GB"/>
        </a:p>
      </dgm:t>
    </dgm:pt>
    <dgm:pt modelId="{AA2E65FD-C57C-AA40-B3F7-A9A9742C52A4}" type="sibTrans" cxnId="{CA33262A-1D5C-C144-B946-C3C9DD2D970C}">
      <dgm:prSet/>
      <dgm:spPr/>
      <dgm:t>
        <a:bodyPr/>
        <a:lstStyle/>
        <a:p>
          <a:endParaRPr lang="en-GB"/>
        </a:p>
      </dgm:t>
    </dgm:pt>
    <dgm:pt modelId="{87DB9DCD-29AE-1C42-8B94-E3DB2E1BDBFB}">
      <dgm:prSet phldrT="[Text]" custT="1"/>
      <dgm:spPr/>
      <dgm:t>
        <a:bodyPr/>
        <a:lstStyle/>
        <a:p>
          <a:r>
            <a:rPr lang="en-GB" sz="2800" dirty="0"/>
            <a:t>max_depth : 12</a:t>
          </a:r>
        </a:p>
      </dgm:t>
    </dgm:pt>
    <dgm:pt modelId="{675F30F9-E083-7142-BA06-D49A83EE2D54}" type="parTrans" cxnId="{39365E5A-F6C0-C94D-BD92-2F827A82E6BA}">
      <dgm:prSet/>
      <dgm:spPr/>
      <dgm:t>
        <a:bodyPr/>
        <a:lstStyle/>
        <a:p>
          <a:endParaRPr lang="en-GB"/>
        </a:p>
      </dgm:t>
    </dgm:pt>
    <dgm:pt modelId="{CD0392B6-8193-684F-9F06-56776CBE988F}" type="sibTrans" cxnId="{39365E5A-F6C0-C94D-BD92-2F827A82E6BA}">
      <dgm:prSet/>
      <dgm:spPr/>
      <dgm:t>
        <a:bodyPr/>
        <a:lstStyle/>
        <a:p>
          <a:endParaRPr lang="en-GB"/>
        </a:p>
      </dgm:t>
    </dgm:pt>
    <dgm:pt modelId="{90D60029-2450-AF4D-815C-2A585601040C}">
      <dgm:prSet phldrT="[Text]" custT="1"/>
      <dgm:spPr/>
      <dgm:t>
        <a:bodyPr/>
        <a:lstStyle/>
        <a:p>
          <a:r>
            <a:rPr lang="en-GB" sz="2800" dirty="0"/>
            <a:t>cv : 5</a:t>
          </a:r>
        </a:p>
      </dgm:t>
    </dgm:pt>
    <dgm:pt modelId="{0364D410-7EB5-9040-BAE3-43FF602D61A8}" type="parTrans" cxnId="{B76D4C8F-5265-3E46-94F4-BB61848F0655}">
      <dgm:prSet/>
      <dgm:spPr/>
      <dgm:t>
        <a:bodyPr/>
        <a:lstStyle/>
        <a:p>
          <a:endParaRPr lang="en-GB"/>
        </a:p>
      </dgm:t>
    </dgm:pt>
    <dgm:pt modelId="{78BEABDE-C385-EE4F-83C2-9C7D9ADF555D}" type="sibTrans" cxnId="{B76D4C8F-5265-3E46-94F4-BB61848F0655}">
      <dgm:prSet/>
      <dgm:spPr/>
      <dgm:t>
        <a:bodyPr/>
        <a:lstStyle/>
        <a:p>
          <a:endParaRPr lang="en-GB"/>
        </a:p>
      </dgm:t>
    </dgm:pt>
    <dgm:pt modelId="{2FA9C842-677A-D849-9ADD-C930F2FCE81D}" type="pres">
      <dgm:prSet presAssocID="{D572AE4F-F0B2-A341-8533-9B8B741166A4}" presName="vert0" presStyleCnt="0">
        <dgm:presLayoutVars>
          <dgm:dir/>
          <dgm:animOne val="branch"/>
          <dgm:animLvl val="lvl"/>
        </dgm:presLayoutVars>
      </dgm:prSet>
      <dgm:spPr/>
    </dgm:pt>
    <dgm:pt modelId="{EFF4D923-ABB4-8447-924B-D559B1665D45}" type="pres">
      <dgm:prSet presAssocID="{67D0D986-BBFA-6247-A6DF-64F1569D6F12}" presName="thickLine" presStyleLbl="alignNode1" presStyleIdx="0" presStyleCnt="1"/>
      <dgm:spPr/>
    </dgm:pt>
    <dgm:pt modelId="{7CB02DE8-EF31-D94E-B966-C3C710F937D4}" type="pres">
      <dgm:prSet presAssocID="{67D0D986-BBFA-6247-A6DF-64F1569D6F12}" presName="horz1" presStyleCnt="0"/>
      <dgm:spPr/>
    </dgm:pt>
    <dgm:pt modelId="{81266F9F-BCE5-7041-B817-DB028F9AB2AF}" type="pres">
      <dgm:prSet presAssocID="{67D0D986-BBFA-6247-A6DF-64F1569D6F12}" presName="tx1" presStyleLbl="revTx" presStyleIdx="0" presStyleCnt="6" custScaleX="593287" custLinFactNeighborX="-2911" custLinFactNeighborY="1036"/>
      <dgm:spPr/>
    </dgm:pt>
    <dgm:pt modelId="{88A7E1BD-E4BE-A141-A523-F035D72C181E}" type="pres">
      <dgm:prSet presAssocID="{67D0D986-BBFA-6247-A6DF-64F1569D6F12}" presName="vert1" presStyleCnt="0"/>
      <dgm:spPr/>
    </dgm:pt>
    <dgm:pt modelId="{9EA37960-E088-5144-B40A-4B4BEF69CCCF}" type="pres">
      <dgm:prSet presAssocID="{B6A71EDB-0A8A-AC45-A3F9-580D9870F321}" presName="vertSpace2a" presStyleCnt="0"/>
      <dgm:spPr/>
    </dgm:pt>
    <dgm:pt modelId="{48D701E1-8676-AC42-9866-36BF665866E9}" type="pres">
      <dgm:prSet presAssocID="{B6A71EDB-0A8A-AC45-A3F9-580D9870F321}" presName="horz2" presStyleCnt="0"/>
      <dgm:spPr/>
    </dgm:pt>
    <dgm:pt modelId="{546EFFFF-2857-ED4A-A3EC-519807C8BC37}" type="pres">
      <dgm:prSet presAssocID="{B6A71EDB-0A8A-AC45-A3F9-580D9870F321}" presName="horzSpace2" presStyleCnt="0"/>
      <dgm:spPr/>
    </dgm:pt>
    <dgm:pt modelId="{D0741229-16B4-624E-815D-4F2CC1347151}" type="pres">
      <dgm:prSet presAssocID="{B6A71EDB-0A8A-AC45-A3F9-580D9870F321}" presName="tx2" presStyleLbl="revTx" presStyleIdx="1" presStyleCnt="6"/>
      <dgm:spPr/>
    </dgm:pt>
    <dgm:pt modelId="{6A767C4C-7E2C-0A47-88EA-1C53C5397C1D}" type="pres">
      <dgm:prSet presAssocID="{B6A71EDB-0A8A-AC45-A3F9-580D9870F321}" presName="vert2" presStyleCnt="0"/>
      <dgm:spPr/>
    </dgm:pt>
    <dgm:pt modelId="{46F5B301-BF7F-AC4A-B787-22261FE7A79A}" type="pres">
      <dgm:prSet presAssocID="{B6A71EDB-0A8A-AC45-A3F9-580D9870F321}" presName="thinLine2b" presStyleLbl="callout" presStyleIdx="0" presStyleCnt="5"/>
      <dgm:spPr/>
    </dgm:pt>
    <dgm:pt modelId="{6E4E4A64-C61B-B449-9926-07039040749C}" type="pres">
      <dgm:prSet presAssocID="{B6A71EDB-0A8A-AC45-A3F9-580D9870F321}" presName="vertSpace2b" presStyleCnt="0"/>
      <dgm:spPr/>
    </dgm:pt>
    <dgm:pt modelId="{012D0E83-2B7A-664C-BA5B-AF4460E14E30}" type="pres">
      <dgm:prSet presAssocID="{82A12005-CFAA-2B49-AAAD-751CDC1341F9}" presName="horz2" presStyleCnt="0"/>
      <dgm:spPr/>
    </dgm:pt>
    <dgm:pt modelId="{E896EAC6-1390-8147-AC3A-2A821ABB7D23}" type="pres">
      <dgm:prSet presAssocID="{82A12005-CFAA-2B49-AAAD-751CDC1341F9}" presName="horzSpace2" presStyleCnt="0"/>
      <dgm:spPr/>
    </dgm:pt>
    <dgm:pt modelId="{13D3D952-674C-7844-BBEB-C9C9DA74DB75}" type="pres">
      <dgm:prSet presAssocID="{82A12005-CFAA-2B49-AAAD-751CDC1341F9}" presName="tx2" presStyleLbl="revTx" presStyleIdx="2" presStyleCnt="6"/>
      <dgm:spPr/>
    </dgm:pt>
    <dgm:pt modelId="{3D39EF6D-5696-C14A-91CE-93F6FE96560A}" type="pres">
      <dgm:prSet presAssocID="{82A12005-CFAA-2B49-AAAD-751CDC1341F9}" presName="vert2" presStyleCnt="0"/>
      <dgm:spPr/>
    </dgm:pt>
    <dgm:pt modelId="{A8E50264-8892-6340-B008-BDE1E8DD3C61}" type="pres">
      <dgm:prSet presAssocID="{82A12005-CFAA-2B49-AAAD-751CDC1341F9}" presName="thinLine2b" presStyleLbl="callout" presStyleIdx="1" presStyleCnt="5"/>
      <dgm:spPr/>
    </dgm:pt>
    <dgm:pt modelId="{ACF8B5C8-8292-0345-805D-61520843FD5F}" type="pres">
      <dgm:prSet presAssocID="{82A12005-CFAA-2B49-AAAD-751CDC1341F9}" presName="vertSpace2b" presStyleCnt="0"/>
      <dgm:spPr/>
    </dgm:pt>
    <dgm:pt modelId="{1521707D-BBE7-3949-B508-E66A962E8D4E}" type="pres">
      <dgm:prSet presAssocID="{27FD3F0F-553D-3C42-A4E7-711FEB770DF7}" presName="horz2" presStyleCnt="0"/>
      <dgm:spPr/>
    </dgm:pt>
    <dgm:pt modelId="{4721B969-47CD-8249-8842-AF307586FF0D}" type="pres">
      <dgm:prSet presAssocID="{27FD3F0F-553D-3C42-A4E7-711FEB770DF7}" presName="horzSpace2" presStyleCnt="0"/>
      <dgm:spPr/>
    </dgm:pt>
    <dgm:pt modelId="{2E2EB455-7459-884F-ABCD-C019A74D12C1}" type="pres">
      <dgm:prSet presAssocID="{27FD3F0F-553D-3C42-A4E7-711FEB770DF7}" presName="tx2" presStyleLbl="revTx" presStyleIdx="3" presStyleCnt="6"/>
      <dgm:spPr/>
    </dgm:pt>
    <dgm:pt modelId="{6B8A2B7C-C217-B740-B15E-03D33A1FD1B4}" type="pres">
      <dgm:prSet presAssocID="{27FD3F0F-553D-3C42-A4E7-711FEB770DF7}" presName="vert2" presStyleCnt="0"/>
      <dgm:spPr/>
    </dgm:pt>
    <dgm:pt modelId="{1250AB8B-037D-9446-A19B-362868CFE2D9}" type="pres">
      <dgm:prSet presAssocID="{27FD3F0F-553D-3C42-A4E7-711FEB770DF7}" presName="thinLine2b" presStyleLbl="callout" presStyleIdx="2" presStyleCnt="5"/>
      <dgm:spPr/>
    </dgm:pt>
    <dgm:pt modelId="{89A7CE4F-2014-6C4D-91F8-EE60215B9514}" type="pres">
      <dgm:prSet presAssocID="{27FD3F0F-553D-3C42-A4E7-711FEB770DF7}" presName="vertSpace2b" presStyleCnt="0"/>
      <dgm:spPr/>
    </dgm:pt>
    <dgm:pt modelId="{1ABF60E4-6DE9-4D4C-B431-79491810BFD5}" type="pres">
      <dgm:prSet presAssocID="{87DB9DCD-29AE-1C42-8B94-E3DB2E1BDBFB}" presName="horz2" presStyleCnt="0"/>
      <dgm:spPr/>
    </dgm:pt>
    <dgm:pt modelId="{BD8B605C-1721-CD40-9741-51DF97AA32C4}" type="pres">
      <dgm:prSet presAssocID="{87DB9DCD-29AE-1C42-8B94-E3DB2E1BDBFB}" presName="horzSpace2" presStyleCnt="0"/>
      <dgm:spPr/>
    </dgm:pt>
    <dgm:pt modelId="{A8E7BEC4-35FB-5344-A4F2-C7318B1DAC1E}" type="pres">
      <dgm:prSet presAssocID="{87DB9DCD-29AE-1C42-8B94-E3DB2E1BDBFB}" presName="tx2" presStyleLbl="revTx" presStyleIdx="4" presStyleCnt="6"/>
      <dgm:spPr/>
    </dgm:pt>
    <dgm:pt modelId="{C253A716-5D19-934A-9EDB-D606D9328732}" type="pres">
      <dgm:prSet presAssocID="{87DB9DCD-29AE-1C42-8B94-E3DB2E1BDBFB}" presName="vert2" presStyleCnt="0"/>
      <dgm:spPr/>
    </dgm:pt>
    <dgm:pt modelId="{D1396A15-7A68-0048-9EA5-0E0E32EDBF0D}" type="pres">
      <dgm:prSet presAssocID="{87DB9DCD-29AE-1C42-8B94-E3DB2E1BDBFB}" presName="thinLine2b" presStyleLbl="callout" presStyleIdx="3" presStyleCnt="5"/>
      <dgm:spPr/>
    </dgm:pt>
    <dgm:pt modelId="{C6A5F42B-B155-EF4B-9CA2-731F4040E6A6}" type="pres">
      <dgm:prSet presAssocID="{87DB9DCD-29AE-1C42-8B94-E3DB2E1BDBFB}" presName="vertSpace2b" presStyleCnt="0"/>
      <dgm:spPr/>
    </dgm:pt>
    <dgm:pt modelId="{0582C326-FD73-7540-9C3F-37ED3C8531D5}" type="pres">
      <dgm:prSet presAssocID="{90D60029-2450-AF4D-815C-2A585601040C}" presName="horz2" presStyleCnt="0"/>
      <dgm:spPr/>
    </dgm:pt>
    <dgm:pt modelId="{91AB88F3-79FE-C140-9BB4-98C10DBEB310}" type="pres">
      <dgm:prSet presAssocID="{90D60029-2450-AF4D-815C-2A585601040C}" presName="horzSpace2" presStyleCnt="0"/>
      <dgm:spPr/>
    </dgm:pt>
    <dgm:pt modelId="{360DC501-9135-3D4B-A9BA-932F3AAD0D61}" type="pres">
      <dgm:prSet presAssocID="{90D60029-2450-AF4D-815C-2A585601040C}" presName="tx2" presStyleLbl="revTx" presStyleIdx="5" presStyleCnt="6"/>
      <dgm:spPr/>
    </dgm:pt>
    <dgm:pt modelId="{93743DF8-096B-FA44-8E7A-6025916A59BE}" type="pres">
      <dgm:prSet presAssocID="{90D60029-2450-AF4D-815C-2A585601040C}" presName="vert2" presStyleCnt="0"/>
      <dgm:spPr/>
    </dgm:pt>
    <dgm:pt modelId="{3EBE6445-2083-0042-893A-724FDD852980}" type="pres">
      <dgm:prSet presAssocID="{90D60029-2450-AF4D-815C-2A585601040C}" presName="thinLine2b" presStyleLbl="callout" presStyleIdx="4" presStyleCnt="5"/>
      <dgm:spPr/>
    </dgm:pt>
    <dgm:pt modelId="{D3A39D7F-F5A1-F14B-88F5-39A04647F665}" type="pres">
      <dgm:prSet presAssocID="{90D60029-2450-AF4D-815C-2A585601040C}" presName="vertSpace2b" presStyleCnt="0"/>
      <dgm:spPr/>
    </dgm:pt>
  </dgm:ptLst>
  <dgm:cxnLst>
    <dgm:cxn modelId="{CA33262A-1D5C-C144-B946-C3C9DD2D970C}" srcId="{67D0D986-BBFA-6247-A6DF-64F1569D6F12}" destId="{27FD3F0F-553D-3C42-A4E7-711FEB770DF7}" srcOrd="2" destOrd="0" parTransId="{F9B63AAC-3B11-4A46-9D8F-62A4DFC79961}" sibTransId="{AA2E65FD-C57C-AA40-B3F7-A9A9742C52A4}"/>
    <dgm:cxn modelId="{9B36BF56-C6F5-5942-B14D-752736FEDC5B}" type="presOf" srcId="{27FD3F0F-553D-3C42-A4E7-711FEB770DF7}" destId="{2E2EB455-7459-884F-ABCD-C019A74D12C1}" srcOrd="0" destOrd="0" presId="urn:microsoft.com/office/officeart/2008/layout/LinedList"/>
    <dgm:cxn modelId="{39365E5A-F6C0-C94D-BD92-2F827A82E6BA}" srcId="{67D0D986-BBFA-6247-A6DF-64F1569D6F12}" destId="{87DB9DCD-29AE-1C42-8B94-E3DB2E1BDBFB}" srcOrd="3" destOrd="0" parTransId="{675F30F9-E083-7142-BA06-D49A83EE2D54}" sibTransId="{CD0392B6-8193-684F-9F06-56776CBE988F}"/>
    <dgm:cxn modelId="{0C77FF61-36FF-CD4C-B2EC-6B2751CD5DC2}" srcId="{67D0D986-BBFA-6247-A6DF-64F1569D6F12}" destId="{82A12005-CFAA-2B49-AAAD-751CDC1341F9}" srcOrd="1" destOrd="0" parTransId="{A5184553-E0F0-8A4B-B2AF-ECF6FEC59FC8}" sibTransId="{26EFA296-C1B9-5A46-856E-A896C782BC43}"/>
    <dgm:cxn modelId="{EBF8CA65-9D0E-9747-B2EA-1F2AECC56932}" type="presOf" srcId="{B6A71EDB-0A8A-AC45-A3F9-580D9870F321}" destId="{D0741229-16B4-624E-815D-4F2CC1347151}" srcOrd="0" destOrd="0" presId="urn:microsoft.com/office/officeart/2008/layout/LinedList"/>
    <dgm:cxn modelId="{3933BA89-6061-6242-9C30-B19EEE9ADCA6}" type="presOf" srcId="{82A12005-CFAA-2B49-AAAD-751CDC1341F9}" destId="{13D3D952-674C-7844-BBEB-C9C9DA74DB75}" srcOrd="0" destOrd="0" presId="urn:microsoft.com/office/officeart/2008/layout/LinedList"/>
    <dgm:cxn modelId="{B76D4C8F-5265-3E46-94F4-BB61848F0655}" srcId="{67D0D986-BBFA-6247-A6DF-64F1569D6F12}" destId="{90D60029-2450-AF4D-815C-2A585601040C}" srcOrd="4" destOrd="0" parTransId="{0364D410-7EB5-9040-BAE3-43FF602D61A8}" sibTransId="{78BEABDE-C385-EE4F-83C2-9C7D9ADF555D}"/>
    <dgm:cxn modelId="{1551D08F-C8EB-7946-B09C-E5579FD3DFA4}" type="presOf" srcId="{90D60029-2450-AF4D-815C-2A585601040C}" destId="{360DC501-9135-3D4B-A9BA-932F3AAD0D61}" srcOrd="0" destOrd="0" presId="urn:microsoft.com/office/officeart/2008/layout/LinedList"/>
    <dgm:cxn modelId="{44CDBEA5-8038-934E-BBCA-475837EC9D33}" type="presOf" srcId="{87DB9DCD-29AE-1C42-8B94-E3DB2E1BDBFB}" destId="{A8E7BEC4-35FB-5344-A4F2-C7318B1DAC1E}" srcOrd="0" destOrd="0" presId="urn:microsoft.com/office/officeart/2008/layout/LinedList"/>
    <dgm:cxn modelId="{4A86DDD7-2406-B949-92D3-D1D1A2EE7BDF}" type="presOf" srcId="{D572AE4F-F0B2-A341-8533-9B8B741166A4}" destId="{2FA9C842-677A-D849-9ADD-C930F2FCE81D}" srcOrd="0" destOrd="0" presId="urn:microsoft.com/office/officeart/2008/layout/LinedList"/>
    <dgm:cxn modelId="{686F83D9-56CE-3E4B-8994-5F7C9E33EC40}" srcId="{D572AE4F-F0B2-A341-8533-9B8B741166A4}" destId="{67D0D986-BBFA-6247-A6DF-64F1569D6F12}" srcOrd="0" destOrd="0" parTransId="{4F52DF26-59C6-9B4D-B3A8-F7EA777910E8}" sibTransId="{DE970F7E-D33F-3441-BFE1-645EC8C32F60}"/>
    <dgm:cxn modelId="{D4C8D6F4-526E-6248-9212-BD0D4F6C8DBB}" type="presOf" srcId="{67D0D986-BBFA-6247-A6DF-64F1569D6F12}" destId="{81266F9F-BCE5-7041-B817-DB028F9AB2AF}" srcOrd="0" destOrd="0" presId="urn:microsoft.com/office/officeart/2008/layout/LinedList"/>
    <dgm:cxn modelId="{82E77FFD-F21E-9A43-B88F-D5F635429785}" srcId="{67D0D986-BBFA-6247-A6DF-64F1569D6F12}" destId="{B6A71EDB-0A8A-AC45-A3F9-580D9870F321}" srcOrd="0" destOrd="0" parTransId="{25391F47-6623-3143-82F3-F24006C7A75B}" sibTransId="{7D45A6BE-3DB0-4D45-9A99-67F6AD591C7A}"/>
    <dgm:cxn modelId="{A393E8BC-6685-B047-8305-A2BE2F396E02}" type="presParOf" srcId="{2FA9C842-677A-D849-9ADD-C930F2FCE81D}" destId="{EFF4D923-ABB4-8447-924B-D559B1665D45}" srcOrd="0" destOrd="0" presId="urn:microsoft.com/office/officeart/2008/layout/LinedList"/>
    <dgm:cxn modelId="{DC7A202F-CED2-6D44-84F7-05E4F0D4B824}" type="presParOf" srcId="{2FA9C842-677A-D849-9ADD-C930F2FCE81D}" destId="{7CB02DE8-EF31-D94E-B966-C3C710F937D4}" srcOrd="1" destOrd="0" presId="urn:microsoft.com/office/officeart/2008/layout/LinedList"/>
    <dgm:cxn modelId="{C4FA0EA9-6C2E-D347-8883-1E02F4EFDACA}" type="presParOf" srcId="{7CB02DE8-EF31-D94E-B966-C3C710F937D4}" destId="{81266F9F-BCE5-7041-B817-DB028F9AB2AF}" srcOrd="0" destOrd="0" presId="urn:microsoft.com/office/officeart/2008/layout/LinedList"/>
    <dgm:cxn modelId="{00A50349-5AD3-FB46-ADAA-4740175070DF}" type="presParOf" srcId="{7CB02DE8-EF31-D94E-B966-C3C710F937D4}" destId="{88A7E1BD-E4BE-A141-A523-F035D72C181E}" srcOrd="1" destOrd="0" presId="urn:microsoft.com/office/officeart/2008/layout/LinedList"/>
    <dgm:cxn modelId="{1862D227-CA10-9B4B-896B-80E295616D3D}" type="presParOf" srcId="{88A7E1BD-E4BE-A141-A523-F035D72C181E}" destId="{9EA37960-E088-5144-B40A-4B4BEF69CCCF}" srcOrd="0" destOrd="0" presId="urn:microsoft.com/office/officeart/2008/layout/LinedList"/>
    <dgm:cxn modelId="{5AF207C0-262E-4B42-A2B8-F20E884E748B}" type="presParOf" srcId="{88A7E1BD-E4BE-A141-A523-F035D72C181E}" destId="{48D701E1-8676-AC42-9866-36BF665866E9}" srcOrd="1" destOrd="0" presId="urn:microsoft.com/office/officeart/2008/layout/LinedList"/>
    <dgm:cxn modelId="{4862C56A-A252-3147-9CC5-5C595E604DC2}" type="presParOf" srcId="{48D701E1-8676-AC42-9866-36BF665866E9}" destId="{546EFFFF-2857-ED4A-A3EC-519807C8BC37}" srcOrd="0" destOrd="0" presId="urn:microsoft.com/office/officeart/2008/layout/LinedList"/>
    <dgm:cxn modelId="{E844F1B2-9684-0342-8EE1-558D17CCBF7B}" type="presParOf" srcId="{48D701E1-8676-AC42-9866-36BF665866E9}" destId="{D0741229-16B4-624E-815D-4F2CC1347151}" srcOrd="1" destOrd="0" presId="urn:microsoft.com/office/officeart/2008/layout/LinedList"/>
    <dgm:cxn modelId="{6FA0F80D-34BE-D84D-85C3-6ABBC7EA8149}" type="presParOf" srcId="{48D701E1-8676-AC42-9866-36BF665866E9}" destId="{6A767C4C-7E2C-0A47-88EA-1C53C5397C1D}" srcOrd="2" destOrd="0" presId="urn:microsoft.com/office/officeart/2008/layout/LinedList"/>
    <dgm:cxn modelId="{F06E9A78-DB6F-6746-A940-9F77C81C5290}" type="presParOf" srcId="{88A7E1BD-E4BE-A141-A523-F035D72C181E}" destId="{46F5B301-BF7F-AC4A-B787-22261FE7A79A}" srcOrd="2" destOrd="0" presId="urn:microsoft.com/office/officeart/2008/layout/LinedList"/>
    <dgm:cxn modelId="{B25CB0C8-579A-594F-9572-162FBCE47E3E}" type="presParOf" srcId="{88A7E1BD-E4BE-A141-A523-F035D72C181E}" destId="{6E4E4A64-C61B-B449-9926-07039040749C}" srcOrd="3" destOrd="0" presId="urn:microsoft.com/office/officeart/2008/layout/LinedList"/>
    <dgm:cxn modelId="{1CB67E52-04EF-8546-9EA9-4AF340A777FE}" type="presParOf" srcId="{88A7E1BD-E4BE-A141-A523-F035D72C181E}" destId="{012D0E83-2B7A-664C-BA5B-AF4460E14E30}" srcOrd="4" destOrd="0" presId="urn:microsoft.com/office/officeart/2008/layout/LinedList"/>
    <dgm:cxn modelId="{6FE7ED23-BE19-B743-963A-85002670C1A3}" type="presParOf" srcId="{012D0E83-2B7A-664C-BA5B-AF4460E14E30}" destId="{E896EAC6-1390-8147-AC3A-2A821ABB7D23}" srcOrd="0" destOrd="0" presId="urn:microsoft.com/office/officeart/2008/layout/LinedList"/>
    <dgm:cxn modelId="{97416106-FA8F-7F47-AF49-D4997032DCDA}" type="presParOf" srcId="{012D0E83-2B7A-664C-BA5B-AF4460E14E30}" destId="{13D3D952-674C-7844-BBEB-C9C9DA74DB75}" srcOrd="1" destOrd="0" presId="urn:microsoft.com/office/officeart/2008/layout/LinedList"/>
    <dgm:cxn modelId="{12D18E7D-2461-FD4A-963F-BB48443D5D4C}" type="presParOf" srcId="{012D0E83-2B7A-664C-BA5B-AF4460E14E30}" destId="{3D39EF6D-5696-C14A-91CE-93F6FE96560A}" srcOrd="2" destOrd="0" presId="urn:microsoft.com/office/officeart/2008/layout/LinedList"/>
    <dgm:cxn modelId="{9366197B-C0AE-734D-8411-46E15355EB2D}" type="presParOf" srcId="{88A7E1BD-E4BE-A141-A523-F035D72C181E}" destId="{A8E50264-8892-6340-B008-BDE1E8DD3C61}" srcOrd="5" destOrd="0" presId="urn:microsoft.com/office/officeart/2008/layout/LinedList"/>
    <dgm:cxn modelId="{94B483FE-5285-CC4C-99EC-28104272FEAB}" type="presParOf" srcId="{88A7E1BD-E4BE-A141-A523-F035D72C181E}" destId="{ACF8B5C8-8292-0345-805D-61520843FD5F}" srcOrd="6" destOrd="0" presId="urn:microsoft.com/office/officeart/2008/layout/LinedList"/>
    <dgm:cxn modelId="{ED6ED506-B772-7A4F-976A-7DA150760573}" type="presParOf" srcId="{88A7E1BD-E4BE-A141-A523-F035D72C181E}" destId="{1521707D-BBE7-3949-B508-E66A962E8D4E}" srcOrd="7" destOrd="0" presId="urn:microsoft.com/office/officeart/2008/layout/LinedList"/>
    <dgm:cxn modelId="{51889C90-06AA-4245-8D74-12AC28AC625F}" type="presParOf" srcId="{1521707D-BBE7-3949-B508-E66A962E8D4E}" destId="{4721B969-47CD-8249-8842-AF307586FF0D}" srcOrd="0" destOrd="0" presId="urn:microsoft.com/office/officeart/2008/layout/LinedList"/>
    <dgm:cxn modelId="{9DDC6FBD-2222-9242-A72C-B745CC6E6BA5}" type="presParOf" srcId="{1521707D-BBE7-3949-B508-E66A962E8D4E}" destId="{2E2EB455-7459-884F-ABCD-C019A74D12C1}" srcOrd="1" destOrd="0" presId="urn:microsoft.com/office/officeart/2008/layout/LinedList"/>
    <dgm:cxn modelId="{198FACC1-04C8-E74B-A5E9-5DE68B9F2DD8}" type="presParOf" srcId="{1521707D-BBE7-3949-B508-E66A962E8D4E}" destId="{6B8A2B7C-C217-B740-B15E-03D33A1FD1B4}" srcOrd="2" destOrd="0" presId="urn:microsoft.com/office/officeart/2008/layout/LinedList"/>
    <dgm:cxn modelId="{26CAE0E6-AF08-F348-BD00-CFA23E37311B}" type="presParOf" srcId="{88A7E1BD-E4BE-A141-A523-F035D72C181E}" destId="{1250AB8B-037D-9446-A19B-362868CFE2D9}" srcOrd="8" destOrd="0" presId="urn:microsoft.com/office/officeart/2008/layout/LinedList"/>
    <dgm:cxn modelId="{DED7975D-F085-CE4F-A2EA-835946E44AF9}" type="presParOf" srcId="{88A7E1BD-E4BE-A141-A523-F035D72C181E}" destId="{89A7CE4F-2014-6C4D-91F8-EE60215B9514}" srcOrd="9" destOrd="0" presId="urn:microsoft.com/office/officeart/2008/layout/LinedList"/>
    <dgm:cxn modelId="{B45A7810-1A21-044C-BF3D-64F70FC53278}" type="presParOf" srcId="{88A7E1BD-E4BE-A141-A523-F035D72C181E}" destId="{1ABF60E4-6DE9-4D4C-B431-79491810BFD5}" srcOrd="10" destOrd="0" presId="urn:microsoft.com/office/officeart/2008/layout/LinedList"/>
    <dgm:cxn modelId="{A0A4AB73-13D9-F34D-8126-59CAD202B417}" type="presParOf" srcId="{1ABF60E4-6DE9-4D4C-B431-79491810BFD5}" destId="{BD8B605C-1721-CD40-9741-51DF97AA32C4}" srcOrd="0" destOrd="0" presId="urn:microsoft.com/office/officeart/2008/layout/LinedList"/>
    <dgm:cxn modelId="{94FEB845-2D02-4247-97EC-BC7CA51BFA42}" type="presParOf" srcId="{1ABF60E4-6DE9-4D4C-B431-79491810BFD5}" destId="{A8E7BEC4-35FB-5344-A4F2-C7318B1DAC1E}" srcOrd="1" destOrd="0" presId="urn:microsoft.com/office/officeart/2008/layout/LinedList"/>
    <dgm:cxn modelId="{0B4EB6E9-CC45-E646-9018-B96790A13F68}" type="presParOf" srcId="{1ABF60E4-6DE9-4D4C-B431-79491810BFD5}" destId="{C253A716-5D19-934A-9EDB-D606D9328732}" srcOrd="2" destOrd="0" presId="urn:microsoft.com/office/officeart/2008/layout/LinedList"/>
    <dgm:cxn modelId="{B1D6DBDE-187E-F74B-B2E7-4E58DE2BD193}" type="presParOf" srcId="{88A7E1BD-E4BE-A141-A523-F035D72C181E}" destId="{D1396A15-7A68-0048-9EA5-0E0E32EDBF0D}" srcOrd="11" destOrd="0" presId="urn:microsoft.com/office/officeart/2008/layout/LinedList"/>
    <dgm:cxn modelId="{543E7C54-4F96-664C-A63C-D67BD2CEBFD9}" type="presParOf" srcId="{88A7E1BD-E4BE-A141-A523-F035D72C181E}" destId="{C6A5F42B-B155-EF4B-9CA2-731F4040E6A6}" srcOrd="12" destOrd="0" presId="urn:microsoft.com/office/officeart/2008/layout/LinedList"/>
    <dgm:cxn modelId="{C4FEE384-3397-F04C-B61D-F4194E25504A}" type="presParOf" srcId="{88A7E1BD-E4BE-A141-A523-F035D72C181E}" destId="{0582C326-FD73-7540-9C3F-37ED3C8531D5}" srcOrd="13" destOrd="0" presId="urn:microsoft.com/office/officeart/2008/layout/LinedList"/>
    <dgm:cxn modelId="{6433BDC6-BD8B-1C4D-8211-DCDA1A727328}" type="presParOf" srcId="{0582C326-FD73-7540-9C3F-37ED3C8531D5}" destId="{91AB88F3-79FE-C140-9BB4-98C10DBEB310}" srcOrd="0" destOrd="0" presId="urn:microsoft.com/office/officeart/2008/layout/LinedList"/>
    <dgm:cxn modelId="{A2401AAB-2616-A34A-B512-CD7363F88885}" type="presParOf" srcId="{0582C326-FD73-7540-9C3F-37ED3C8531D5}" destId="{360DC501-9135-3D4B-A9BA-932F3AAD0D61}" srcOrd="1" destOrd="0" presId="urn:microsoft.com/office/officeart/2008/layout/LinedList"/>
    <dgm:cxn modelId="{ECEBEDEA-A970-124E-BD4A-B29061A58A5A}" type="presParOf" srcId="{0582C326-FD73-7540-9C3F-37ED3C8531D5}" destId="{93743DF8-096B-FA44-8E7A-6025916A59BE}" srcOrd="2" destOrd="0" presId="urn:microsoft.com/office/officeart/2008/layout/LinedList"/>
    <dgm:cxn modelId="{BD6E599D-E97F-F94B-9F9A-DFB4C6E64AC2}" type="presParOf" srcId="{88A7E1BD-E4BE-A141-A523-F035D72C181E}" destId="{3EBE6445-2083-0042-893A-724FDD852980}" srcOrd="14" destOrd="0" presId="urn:microsoft.com/office/officeart/2008/layout/LinedList"/>
    <dgm:cxn modelId="{B21299F8-5ED7-BA4A-BF41-519025B34359}" type="presParOf" srcId="{88A7E1BD-E4BE-A141-A523-F035D72C181E}" destId="{D3A39D7F-F5A1-F14B-88F5-39A04647F665}"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87A371-B610-2C45-B32B-A35F6864A590}" type="doc">
      <dgm:prSet loTypeId="urn:microsoft.com/office/officeart/2005/8/layout/hList1" loCatId="" qsTypeId="urn:microsoft.com/office/officeart/2005/8/quickstyle/simple1" qsCatId="simple" csTypeId="urn:microsoft.com/office/officeart/2005/8/colors/accent2_2" csCatId="accent2" phldr="1"/>
      <dgm:spPr/>
      <dgm:t>
        <a:bodyPr/>
        <a:lstStyle/>
        <a:p>
          <a:endParaRPr lang="en-GB"/>
        </a:p>
      </dgm:t>
    </dgm:pt>
    <dgm:pt modelId="{89F50312-63BB-9E49-A7C4-D6C1B856D915}">
      <dgm:prSet phldrT="[Text]" custT="1"/>
      <dgm:spPr/>
      <dgm:t>
        <a:bodyPr/>
        <a:lstStyle/>
        <a:p>
          <a:r>
            <a:rPr lang="en-GB" sz="3600" dirty="0"/>
            <a:t>Train Data</a:t>
          </a:r>
        </a:p>
      </dgm:t>
    </dgm:pt>
    <dgm:pt modelId="{1E4C2069-5AB7-2043-8525-8577B3629DFE}" type="parTrans" cxnId="{C864FCC2-6995-8444-9AC1-762953D811B6}">
      <dgm:prSet/>
      <dgm:spPr/>
      <dgm:t>
        <a:bodyPr/>
        <a:lstStyle/>
        <a:p>
          <a:endParaRPr lang="en-GB"/>
        </a:p>
      </dgm:t>
    </dgm:pt>
    <dgm:pt modelId="{81AB3289-5821-9841-A891-EC6165D834F2}" type="sibTrans" cxnId="{C864FCC2-6995-8444-9AC1-762953D811B6}">
      <dgm:prSet/>
      <dgm:spPr/>
      <dgm:t>
        <a:bodyPr/>
        <a:lstStyle/>
        <a:p>
          <a:endParaRPr lang="en-GB"/>
        </a:p>
      </dgm:t>
    </dgm:pt>
    <dgm:pt modelId="{6A5A04F5-C1C9-E24A-9D61-C72B2B1692E3}">
      <dgm:prSet phldrT="[Text]" custT="1"/>
      <dgm:spPr/>
      <dgm:t>
        <a:bodyPr/>
        <a:lstStyle/>
        <a:p>
          <a:r>
            <a:rPr lang="en-GB" sz="2800" dirty="0"/>
            <a:t>R^2 - 0.918</a:t>
          </a:r>
        </a:p>
      </dgm:t>
    </dgm:pt>
    <dgm:pt modelId="{74811A00-6F8F-9B45-A012-41EDCBCCD6F9}" type="parTrans" cxnId="{8A1FB5CF-B418-0445-BD8C-369E52BB533E}">
      <dgm:prSet/>
      <dgm:spPr/>
      <dgm:t>
        <a:bodyPr/>
        <a:lstStyle/>
        <a:p>
          <a:endParaRPr lang="en-GB"/>
        </a:p>
      </dgm:t>
    </dgm:pt>
    <dgm:pt modelId="{08C0C450-B8D8-5C4A-AD56-27245265BA25}" type="sibTrans" cxnId="{8A1FB5CF-B418-0445-BD8C-369E52BB533E}">
      <dgm:prSet/>
      <dgm:spPr/>
      <dgm:t>
        <a:bodyPr/>
        <a:lstStyle/>
        <a:p>
          <a:endParaRPr lang="en-GB"/>
        </a:p>
      </dgm:t>
    </dgm:pt>
    <dgm:pt modelId="{05477554-F281-0042-9E00-8A30D99CB5DE}">
      <dgm:prSet phldrT="[Text]" custT="1"/>
      <dgm:spPr/>
      <dgm:t>
        <a:bodyPr/>
        <a:lstStyle/>
        <a:p>
          <a:r>
            <a:rPr lang="en-GB" sz="2800" dirty="0"/>
            <a:t>RMSE - 7.40</a:t>
          </a:r>
        </a:p>
      </dgm:t>
    </dgm:pt>
    <dgm:pt modelId="{71E93F5B-49CA-8948-9D3B-C399B6D26AA5}" type="parTrans" cxnId="{E27A086B-A7F2-7145-90B9-A16929291517}">
      <dgm:prSet/>
      <dgm:spPr/>
      <dgm:t>
        <a:bodyPr/>
        <a:lstStyle/>
        <a:p>
          <a:endParaRPr lang="en-GB"/>
        </a:p>
      </dgm:t>
    </dgm:pt>
    <dgm:pt modelId="{A4D3CC89-73F1-B443-BD34-01B2F455BDA0}" type="sibTrans" cxnId="{E27A086B-A7F2-7145-90B9-A16929291517}">
      <dgm:prSet/>
      <dgm:spPr/>
      <dgm:t>
        <a:bodyPr/>
        <a:lstStyle/>
        <a:p>
          <a:endParaRPr lang="en-GB"/>
        </a:p>
      </dgm:t>
    </dgm:pt>
    <dgm:pt modelId="{1D74E005-73FB-2E46-AE34-DABF957244FE}">
      <dgm:prSet phldrT="[Text]" custT="1"/>
      <dgm:spPr/>
      <dgm:t>
        <a:bodyPr/>
        <a:lstStyle/>
        <a:p>
          <a:r>
            <a:rPr lang="en-GB" sz="3600" dirty="0"/>
            <a:t>Test Data</a:t>
          </a:r>
        </a:p>
      </dgm:t>
    </dgm:pt>
    <dgm:pt modelId="{3599BED7-8D52-C74B-AFD8-17928F1D95FD}" type="parTrans" cxnId="{20B10D40-F57D-E349-BF4B-CC9852EFEA19}">
      <dgm:prSet/>
      <dgm:spPr/>
      <dgm:t>
        <a:bodyPr/>
        <a:lstStyle/>
        <a:p>
          <a:endParaRPr lang="en-GB"/>
        </a:p>
      </dgm:t>
    </dgm:pt>
    <dgm:pt modelId="{1E0CFFAB-861F-5D4C-83EB-B2801A94A1F8}" type="sibTrans" cxnId="{20B10D40-F57D-E349-BF4B-CC9852EFEA19}">
      <dgm:prSet/>
      <dgm:spPr/>
      <dgm:t>
        <a:bodyPr/>
        <a:lstStyle/>
        <a:p>
          <a:endParaRPr lang="en-GB"/>
        </a:p>
      </dgm:t>
    </dgm:pt>
    <dgm:pt modelId="{30BFCB1D-0820-E849-B804-42CD3355CFCA}">
      <dgm:prSet phldrT="[Text]" custT="1"/>
      <dgm:spPr/>
      <dgm:t>
        <a:bodyPr/>
        <a:lstStyle/>
        <a:p>
          <a:r>
            <a:rPr lang="en-GB" sz="2800" dirty="0"/>
            <a:t>R^2 - 0.918</a:t>
          </a:r>
        </a:p>
      </dgm:t>
    </dgm:pt>
    <dgm:pt modelId="{B6B24572-A850-BC40-BF6D-A8F8DE15AAF1}" type="parTrans" cxnId="{62A7D0AF-A389-FE49-83FF-4FFC66393FA3}">
      <dgm:prSet/>
      <dgm:spPr/>
      <dgm:t>
        <a:bodyPr/>
        <a:lstStyle/>
        <a:p>
          <a:endParaRPr lang="en-GB"/>
        </a:p>
      </dgm:t>
    </dgm:pt>
    <dgm:pt modelId="{EDC9C620-4990-B045-8972-3DE02DA47D9D}" type="sibTrans" cxnId="{62A7D0AF-A389-FE49-83FF-4FFC66393FA3}">
      <dgm:prSet/>
      <dgm:spPr/>
      <dgm:t>
        <a:bodyPr/>
        <a:lstStyle/>
        <a:p>
          <a:endParaRPr lang="en-GB"/>
        </a:p>
      </dgm:t>
    </dgm:pt>
    <dgm:pt modelId="{999A9073-A3EF-C243-9A3B-89E3A6855518}">
      <dgm:prSet phldrT="[Text]" custT="1"/>
      <dgm:spPr/>
      <dgm:t>
        <a:bodyPr/>
        <a:lstStyle/>
        <a:p>
          <a:r>
            <a:rPr lang="en-GB" sz="2800" dirty="0"/>
            <a:t>RMSE - 7.39</a:t>
          </a:r>
        </a:p>
      </dgm:t>
    </dgm:pt>
    <dgm:pt modelId="{7AF00300-C303-2047-A097-A2C00661400D}" type="parTrans" cxnId="{E08E5BFA-C220-134F-A157-710F24CC9102}">
      <dgm:prSet/>
      <dgm:spPr/>
      <dgm:t>
        <a:bodyPr/>
        <a:lstStyle/>
        <a:p>
          <a:endParaRPr lang="en-GB"/>
        </a:p>
      </dgm:t>
    </dgm:pt>
    <dgm:pt modelId="{D39F2203-7119-C04E-88A3-B7489F287E4E}" type="sibTrans" cxnId="{E08E5BFA-C220-134F-A157-710F24CC9102}">
      <dgm:prSet/>
      <dgm:spPr/>
      <dgm:t>
        <a:bodyPr/>
        <a:lstStyle/>
        <a:p>
          <a:endParaRPr lang="en-GB"/>
        </a:p>
      </dgm:t>
    </dgm:pt>
    <dgm:pt modelId="{76104BF9-DBF0-F541-96A7-1885D3593CFA}" type="pres">
      <dgm:prSet presAssocID="{BB87A371-B610-2C45-B32B-A35F6864A590}" presName="Name0" presStyleCnt="0">
        <dgm:presLayoutVars>
          <dgm:dir/>
          <dgm:animLvl val="lvl"/>
          <dgm:resizeHandles val="exact"/>
        </dgm:presLayoutVars>
      </dgm:prSet>
      <dgm:spPr/>
    </dgm:pt>
    <dgm:pt modelId="{DD8F1E14-51A1-A942-AC2D-13B4EF500BE9}" type="pres">
      <dgm:prSet presAssocID="{89F50312-63BB-9E49-A7C4-D6C1B856D915}" presName="composite" presStyleCnt="0"/>
      <dgm:spPr/>
    </dgm:pt>
    <dgm:pt modelId="{E0B39D47-2986-CC4B-BFB1-945E56DAC1D0}" type="pres">
      <dgm:prSet presAssocID="{89F50312-63BB-9E49-A7C4-D6C1B856D915}" presName="parTx" presStyleLbl="alignNode1" presStyleIdx="0" presStyleCnt="2">
        <dgm:presLayoutVars>
          <dgm:chMax val="0"/>
          <dgm:chPref val="0"/>
          <dgm:bulletEnabled val="1"/>
        </dgm:presLayoutVars>
      </dgm:prSet>
      <dgm:spPr/>
    </dgm:pt>
    <dgm:pt modelId="{1884A63B-DE8C-6542-B323-9E6DD9041FFB}" type="pres">
      <dgm:prSet presAssocID="{89F50312-63BB-9E49-A7C4-D6C1B856D915}" presName="desTx" presStyleLbl="alignAccFollowNode1" presStyleIdx="0" presStyleCnt="2">
        <dgm:presLayoutVars>
          <dgm:bulletEnabled val="1"/>
        </dgm:presLayoutVars>
      </dgm:prSet>
      <dgm:spPr/>
    </dgm:pt>
    <dgm:pt modelId="{9E5D1119-7EE7-1B48-8413-6C34EAA24707}" type="pres">
      <dgm:prSet presAssocID="{81AB3289-5821-9841-A891-EC6165D834F2}" presName="space" presStyleCnt="0"/>
      <dgm:spPr/>
    </dgm:pt>
    <dgm:pt modelId="{41A88E59-0499-3B4E-B1A3-E9B308DD2627}" type="pres">
      <dgm:prSet presAssocID="{1D74E005-73FB-2E46-AE34-DABF957244FE}" presName="composite" presStyleCnt="0"/>
      <dgm:spPr/>
    </dgm:pt>
    <dgm:pt modelId="{02AB7ABC-E1D1-E441-B877-97A74C487449}" type="pres">
      <dgm:prSet presAssocID="{1D74E005-73FB-2E46-AE34-DABF957244FE}" presName="parTx" presStyleLbl="alignNode1" presStyleIdx="1" presStyleCnt="2">
        <dgm:presLayoutVars>
          <dgm:chMax val="0"/>
          <dgm:chPref val="0"/>
          <dgm:bulletEnabled val="1"/>
        </dgm:presLayoutVars>
      </dgm:prSet>
      <dgm:spPr/>
    </dgm:pt>
    <dgm:pt modelId="{0BCCB613-24AB-A045-B26F-6E970A897063}" type="pres">
      <dgm:prSet presAssocID="{1D74E005-73FB-2E46-AE34-DABF957244FE}" presName="desTx" presStyleLbl="alignAccFollowNode1" presStyleIdx="1" presStyleCnt="2">
        <dgm:presLayoutVars>
          <dgm:bulletEnabled val="1"/>
        </dgm:presLayoutVars>
      </dgm:prSet>
      <dgm:spPr/>
    </dgm:pt>
  </dgm:ptLst>
  <dgm:cxnLst>
    <dgm:cxn modelId="{71ABF307-0A8A-9E4E-B581-B693560F8125}" type="presOf" srcId="{6A5A04F5-C1C9-E24A-9D61-C72B2B1692E3}" destId="{1884A63B-DE8C-6542-B323-9E6DD9041FFB}" srcOrd="0" destOrd="0" presId="urn:microsoft.com/office/officeart/2005/8/layout/hList1"/>
    <dgm:cxn modelId="{E5D09A2A-6FE1-4B41-A102-01B4E1CA218B}" type="presOf" srcId="{89F50312-63BB-9E49-A7C4-D6C1B856D915}" destId="{E0B39D47-2986-CC4B-BFB1-945E56DAC1D0}" srcOrd="0" destOrd="0" presId="urn:microsoft.com/office/officeart/2005/8/layout/hList1"/>
    <dgm:cxn modelId="{79A8CD3B-4E74-FE44-B728-7439D3067606}" type="presOf" srcId="{30BFCB1D-0820-E849-B804-42CD3355CFCA}" destId="{0BCCB613-24AB-A045-B26F-6E970A897063}" srcOrd="0" destOrd="0" presId="urn:microsoft.com/office/officeart/2005/8/layout/hList1"/>
    <dgm:cxn modelId="{20B10D40-F57D-E349-BF4B-CC9852EFEA19}" srcId="{BB87A371-B610-2C45-B32B-A35F6864A590}" destId="{1D74E005-73FB-2E46-AE34-DABF957244FE}" srcOrd="1" destOrd="0" parTransId="{3599BED7-8D52-C74B-AFD8-17928F1D95FD}" sibTransId="{1E0CFFAB-861F-5D4C-83EB-B2801A94A1F8}"/>
    <dgm:cxn modelId="{06288241-1EFF-B547-9F6B-8C6842E75517}" type="presOf" srcId="{05477554-F281-0042-9E00-8A30D99CB5DE}" destId="{1884A63B-DE8C-6542-B323-9E6DD9041FFB}" srcOrd="0" destOrd="1" presId="urn:microsoft.com/office/officeart/2005/8/layout/hList1"/>
    <dgm:cxn modelId="{E27A086B-A7F2-7145-90B9-A16929291517}" srcId="{89F50312-63BB-9E49-A7C4-D6C1B856D915}" destId="{05477554-F281-0042-9E00-8A30D99CB5DE}" srcOrd="1" destOrd="0" parTransId="{71E93F5B-49CA-8948-9D3B-C399B6D26AA5}" sibTransId="{A4D3CC89-73F1-B443-BD34-01B2F455BDA0}"/>
    <dgm:cxn modelId="{5BF1CA92-FC30-FD47-8CFE-2DFD53FD9281}" type="presOf" srcId="{1D74E005-73FB-2E46-AE34-DABF957244FE}" destId="{02AB7ABC-E1D1-E441-B877-97A74C487449}" srcOrd="0" destOrd="0" presId="urn:microsoft.com/office/officeart/2005/8/layout/hList1"/>
    <dgm:cxn modelId="{62A7D0AF-A389-FE49-83FF-4FFC66393FA3}" srcId="{1D74E005-73FB-2E46-AE34-DABF957244FE}" destId="{30BFCB1D-0820-E849-B804-42CD3355CFCA}" srcOrd="0" destOrd="0" parTransId="{B6B24572-A850-BC40-BF6D-A8F8DE15AAF1}" sibTransId="{EDC9C620-4990-B045-8972-3DE02DA47D9D}"/>
    <dgm:cxn modelId="{701C7DB0-0CE3-1244-A1F4-780DAF401C58}" type="presOf" srcId="{BB87A371-B610-2C45-B32B-A35F6864A590}" destId="{76104BF9-DBF0-F541-96A7-1885D3593CFA}" srcOrd="0" destOrd="0" presId="urn:microsoft.com/office/officeart/2005/8/layout/hList1"/>
    <dgm:cxn modelId="{C864FCC2-6995-8444-9AC1-762953D811B6}" srcId="{BB87A371-B610-2C45-B32B-A35F6864A590}" destId="{89F50312-63BB-9E49-A7C4-D6C1B856D915}" srcOrd="0" destOrd="0" parTransId="{1E4C2069-5AB7-2043-8525-8577B3629DFE}" sibTransId="{81AB3289-5821-9841-A891-EC6165D834F2}"/>
    <dgm:cxn modelId="{774902CE-A7F2-6343-B3F9-0A3C399858E8}" type="presOf" srcId="{999A9073-A3EF-C243-9A3B-89E3A6855518}" destId="{0BCCB613-24AB-A045-B26F-6E970A897063}" srcOrd="0" destOrd="1" presId="urn:microsoft.com/office/officeart/2005/8/layout/hList1"/>
    <dgm:cxn modelId="{8A1FB5CF-B418-0445-BD8C-369E52BB533E}" srcId="{89F50312-63BB-9E49-A7C4-D6C1B856D915}" destId="{6A5A04F5-C1C9-E24A-9D61-C72B2B1692E3}" srcOrd="0" destOrd="0" parTransId="{74811A00-6F8F-9B45-A012-41EDCBCCD6F9}" sibTransId="{08C0C450-B8D8-5C4A-AD56-27245265BA25}"/>
    <dgm:cxn modelId="{E08E5BFA-C220-134F-A157-710F24CC9102}" srcId="{1D74E005-73FB-2E46-AE34-DABF957244FE}" destId="{999A9073-A3EF-C243-9A3B-89E3A6855518}" srcOrd="1" destOrd="0" parTransId="{7AF00300-C303-2047-A097-A2C00661400D}" sibTransId="{D39F2203-7119-C04E-88A3-B7489F287E4E}"/>
    <dgm:cxn modelId="{05D8F22D-56AE-D74A-9C5F-9351358D331E}" type="presParOf" srcId="{76104BF9-DBF0-F541-96A7-1885D3593CFA}" destId="{DD8F1E14-51A1-A942-AC2D-13B4EF500BE9}" srcOrd="0" destOrd="0" presId="urn:microsoft.com/office/officeart/2005/8/layout/hList1"/>
    <dgm:cxn modelId="{D2F89407-CA7F-9141-A18C-E1D41CF9CEA0}" type="presParOf" srcId="{DD8F1E14-51A1-A942-AC2D-13B4EF500BE9}" destId="{E0B39D47-2986-CC4B-BFB1-945E56DAC1D0}" srcOrd="0" destOrd="0" presId="urn:microsoft.com/office/officeart/2005/8/layout/hList1"/>
    <dgm:cxn modelId="{6F9D1A30-9081-6442-9A94-BC39D5537DF3}" type="presParOf" srcId="{DD8F1E14-51A1-A942-AC2D-13B4EF500BE9}" destId="{1884A63B-DE8C-6542-B323-9E6DD9041FFB}" srcOrd="1" destOrd="0" presId="urn:microsoft.com/office/officeart/2005/8/layout/hList1"/>
    <dgm:cxn modelId="{B0933BAB-D944-B34C-AA0C-B738C4313735}" type="presParOf" srcId="{76104BF9-DBF0-F541-96A7-1885D3593CFA}" destId="{9E5D1119-7EE7-1B48-8413-6C34EAA24707}" srcOrd="1" destOrd="0" presId="urn:microsoft.com/office/officeart/2005/8/layout/hList1"/>
    <dgm:cxn modelId="{60E63B3F-350D-EA47-81A5-80EBC7AB4485}" type="presParOf" srcId="{76104BF9-DBF0-F541-96A7-1885D3593CFA}" destId="{41A88E59-0499-3B4E-B1A3-E9B308DD2627}" srcOrd="2" destOrd="0" presId="urn:microsoft.com/office/officeart/2005/8/layout/hList1"/>
    <dgm:cxn modelId="{D52E2E83-33F4-ED40-9DC5-91298A58E09F}" type="presParOf" srcId="{41A88E59-0499-3B4E-B1A3-E9B308DD2627}" destId="{02AB7ABC-E1D1-E441-B877-97A74C487449}" srcOrd="0" destOrd="0" presId="urn:microsoft.com/office/officeart/2005/8/layout/hList1"/>
    <dgm:cxn modelId="{C7FC52CB-D821-9143-A704-AF339132CB81}" type="presParOf" srcId="{41A88E59-0499-3B4E-B1A3-E9B308DD2627}" destId="{0BCCB613-24AB-A045-B26F-6E970A89706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454EC4-5026-ED47-9D30-9B367E51B263}">
      <dsp:nvSpPr>
        <dsp:cNvPr id="0" name=""/>
        <dsp:cNvSpPr/>
      </dsp:nvSpPr>
      <dsp:spPr>
        <a:xfrm>
          <a:off x="120253" y="3417"/>
          <a:ext cx="2075656" cy="1245393"/>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Data Collection &amp; Understanding</a:t>
          </a:r>
        </a:p>
      </dsp:txBody>
      <dsp:txXfrm>
        <a:off x="156729" y="39893"/>
        <a:ext cx="2002704" cy="1172441"/>
      </dsp:txXfrm>
    </dsp:sp>
    <dsp:sp modelId="{B8DFC13D-E578-2E4F-8D03-CD14A9603461}">
      <dsp:nvSpPr>
        <dsp:cNvPr id="0" name=""/>
        <dsp:cNvSpPr/>
      </dsp:nvSpPr>
      <dsp:spPr>
        <a:xfrm>
          <a:off x="2378567" y="368732"/>
          <a:ext cx="440039" cy="51476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2378567" y="471684"/>
        <a:ext cx="308027" cy="308858"/>
      </dsp:txXfrm>
    </dsp:sp>
    <dsp:sp modelId="{C536D899-771D-C942-B7AB-3EA8ED7C9363}">
      <dsp:nvSpPr>
        <dsp:cNvPr id="0" name=""/>
        <dsp:cNvSpPr/>
      </dsp:nvSpPr>
      <dsp:spPr>
        <a:xfrm>
          <a:off x="3026171" y="3417"/>
          <a:ext cx="2075656" cy="1245393"/>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Data PreProcessing</a:t>
          </a:r>
        </a:p>
      </dsp:txBody>
      <dsp:txXfrm>
        <a:off x="3062647" y="39893"/>
        <a:ext cx="2002704" cy="1172441"/>
      </dsp:txXfrm>
    </dsp:sp>
    <dsp:sp modelId="{09ED6FC8-DCCA-AB48-8C1F-1C1AAEF8D9CA}">
      <dsp:nvSpPr>
        <dsp:cNvPr id="0" name=""/>
        <dsp:cNvSpPr/>
      </dsp:nvSpPr>
      <dsp:spPr>
        <a:xfrm>
          <a:off x="5284485" y="368732"/>
          <a:ext cx="440039" cy="51476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5284485" y="471684"/>
        <a:ext cx="308027" cy="308858"/>
      </dsp:txXfrm>
    </dsp:sp>
    <dsp:sp modelId="{4DB7A01C-0C21-0947-BCC7-953A9806DBB3}">
      <dsp:nvSpPr>
        <dsp:cNvPr id="0" name=""/>
        <dsp:cNvSpPr/>
      </dsp:nvSpPr>
      <dsp:spPr>
        <a:xfrm>
          <a:off x="5932090" y="3417"/>
          <a:ext cx="2075656" cy="1245393"/>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Exploratory Data Analysis</a:t>
          </a:r>
        </a:p>
      </dsp:txBody>
      <dsp:txXfrm>
        <a:off x="5968566" y="39893"/>
        <a:ext cx="2002704" cy="1172441"/>
      </dsp:txXfrm>
    </dsp:sp>
    <dsp:sp modelId="{07BBA84D-E4C8-4146-9598-29B4C5EDF52B}">
      <dsp:nvSpPr>
        <dsp:cNvPr id="0" name=""/>
        <dsp:cNvSpPr/>
      </dsp:nvSpPr>
      <dsp:spPr>
        <a:xfrm rot="5400000">
          <a:off x="6749899" y="1394107"/>
          <a:ext cx="440039" cy="51476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rot="-5400000">
        <a:off x="6815490" y="1431468"/>
        <a:ext cx="308858" cy="308027"/>
      </dsp:txXfrm>
    </dsp:sp>
    <dsp:sp modelId="{F417FEC1-DE9C-E041-A1EE-2D642233C089}">
      <dsp:nvSpPr>
        <dsp:cNvPr id="0" name=""/>
        <dsp:cNvSpPr/>
      </dsp:nvSpPr>
      <dsp:spPr>
        <a:xfrm>
          <a:off x="5932090" y="2079073"/>
          <a:ext cx="2075656" cy="1245393"/>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Data Visualisation</a:t>
          </a:r>
        </a:p>
      </dsp:txBody>
      <dsp:txXfrm>
        <a:off x="5968566" y="2115549"/>
        <a:ext cx="2002704" cy="1172441"/>
      </dsp:txXfrm>
    </dsp:sp>
    <dsp:sp modelId="{9B9FC1CD-75F7-0849-9A75-8F06805FBF25}">
      <dsp:nvSpPr>
        <dsp:cNvPr id="0" name=""/>
        <dsp:cNvSpPr/>
      </dsp:nvSpPr>
      <dsp:spPr>
        <a:xfrm rot="10800000">
          <a:off x="5309393" y="2444389"/>
          <a:ext cx="440039" cy="51476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rot="10800000">
        <a:off x="5441405" y="2547341"/>
        <a:ext cx="308027" cy="308858"/>
      </dsp:txXfrm>
    </dsp:sp>
    <dsp:sp modelId="{D3D1F7FF-8FA8-A34A-9ED9-40E7541B3FF3}">
      <dsp:nvSpPr>
        <dsp:cNvPr id="0" name=""/>
        <dsp:cNvSpPr/>
      </dsp:nvSpPr>
      <dsp:spPr>
        <a:xfrm>
          <a:off x="3026171" y="2079073"/>
          <a:ext cx="2075656" cy="1245393"/>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Model Training -Hyperparameters Tuning</a:t>
          </a:r>
        </a:p>
      </dsp:txBody>
      <dsp:txXfrm>
        <a:off x="3062647" y="2115549"/>
        <a:ext cx="2002704" cy="1172441"/>
      </dsp:txXfrm>
    </dsp:sp>
    <dsp:sp modelId="{D943325E-77F2-3C4C-BBD5-BAF025A9A690}">
      <dsp:nvSpPr>
        <dsp:cNvPr id="0" name=""/>
        <dsp:cNvSpPr/>
      </dsp:nvSpPr>
      <dsp:spPr>
        <a:xfrm rot="10800000">
          <a:off x="2403475" y="2444389"/>
          <a:ext cx="440039" cy="51476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rot="10800000">
        <a:off x="2535487" y="2547341"/>
        <a:ext cx="308027" cy="308858"/>
      </dsp:txXfrm>
    </dsp:sp>
    <dsp:sp modelId="{7F7AA56C-CF0D-6242-A74B-F1AAF75F1BC1}">
      <dsp:nvSpPr>
        <dsp:cNvPr id="0" name=""/>
        <dsp:cNvSpPr/>
      </dsp:nvSpPr>
      <dsp:spPr>
        <a:xfrm>
          <a:off x="120253" y="2079073"/>
          <a:ext cx="2075656" cy="1245393"/>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Prediction &amp; Evaluation</a:t>
          </a:r>
        </a:p>
      </dsp:txBody>
      <dsp:txXfrm>
        <a:off x="156729" y="2115549"/>
        <a:ext cx="2002704" cy="1172441"/>
      </dsp:txXfrm>
    </dsp:sp>
    <dsp:sp modelId="{6FD3C5B8-10BC-0845-A06E-5693A779C501}">
      <dsp:nvSpPr>
        <dsp:cNvPr id="0" name=""/>
        <dsp:cNvSpPr/>
      </dsp:nvSpPr>
      <dsp:spPr>
        <a:xfrm rot="5400000">
          <a:off x="938061" y="3469763"/>
          <a:ext cx="440039" cy="51476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rot="-5400000">
        <a:off x="1003652" y="3507124"/>
        <a:ext cx="308858" cy="308027"/>
      </dsp:txXfrm>
    </dsp:sp>
    <dsp:sp modelId="{6F2E66AC-71C6-0943-BD43-CBB6D18CA404}">
      <dsp:nvSpPr>
        <dsp:cNvPr id="0" name=""/>
        <dsp:cNvSpPr/>
      </dsp:nvSpPr>
      <dsp:spPr>
        <a:xfrm>
          <a:off x="120253" y="4154729"/>
          <a:ext cx="2075656" cy="1245393"/>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Model Interpretation</a:t>
          </a:r>
        </a:p>
      </dsp:txBody>
      <dsp:txXfrm>
        <a:off x="156729" y="4191205"/>
        <a:ext cx="2002704" cy="11724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80A5C5-23C7-3B46-9035-D37F854521A0}">
      <dsp:nvSpPr>
        <dsp:cNvPr id="0" name=""/>
        <dsp:cNvSpPr/>
      </dsp:nvSpPr>
      <dsp:spPr>
        <a:xfrm>
          <a:off x="0" y="0"/>
          <a:ext cx="1088813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43E299-A178-724E-A24F-9418C0B3AD94}">
      <dsp:nvSpPr>
        <dsp:cNvPr id="0" name=""/>
        <dsp:cNvSpPr/>
      </dsp:nvSpPr>
      <dsp:spPr>
        <a:xfrm>
          <a:off x="13548" y="0"/>
          <a:ext cx="3896337" cy="5418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t>RandomForestRegressor</a:t>
          </a:r>
        </a:p>
      </dsp:txBody>
      <dsp:txXfrm>
        <a:off x="13548" y="0"/>
        <a:ext cx="3896337" cy="5418667"/>
      </dsp:txXfrm>
    </dsp:sp>
    <dsp:sp modelId="{DAF11FF1-FDE7-7941-A562-154201027A39}">
      <dsp:nvSpPr>
        <dsp:cNvPr id="0" name=""/>
        <dsp:cNvSpPr/>
      </dsp:nvSpPr>
      <dsp:spPr>
        <a:xfrm>
          <a:off x="4027282" y="51064"/>
          <a:ext cx="6852771" cy="1021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t>Accurate</a:t>
          </a:r>
        </a:p>
      </dsp:txBody>
      <dsp:txXfrm>
        <a:off x="4027282" y="51064"/>
        <a:ext cx="6852771" cy="1021291"/>
      </dsp:txXfrm>
    </dsp:sp>
    <dsp:sp modelId="{0E345183-CAEF-F141-8D3F-1CB5AE2A7B4D}">
      <dsp:nvSpPr>
        <dsp:cNvPr id="0" name=""/>
        <dsp:cNvSpPr/>
      </dsp:nvSpPr>
      <dsp:spPr>
        <a:xfrm>
          <a:off x="3896337" y="1072356"/>
          <a:ext cx="69837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FC5A2E-2009-7245-B5A7-B05B5B54B486}">
      <dsp:nvSpPr>
        <dsp:cNvPr id="0" name=""/>
        <dsp:cNvSpPr/>
      </dsp:nvSpPr>
      <dsp:spPr>
        <a:xfrm>
          <a:off x="4027282" y="1123420"/>
          <a:ext cx="6852771" cy="1021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t>Easy to tune</a:t>
          </a:r>
        </a:p>
      </dsp:txBody>
      <dsp:txXfrm>
        <a:off x="4027282" y="1123420"/>
        <a:ext cx="6852771" cy="1021291"/>
      </dsp:txXfrm>
    </dsp:sp>
    <dsp:sp modelId="{0596F537-BAF3-704C-9966-5BF4A0E82216}">
      <dsp:nvSpPr>
        <dsp:cNvPr id="0" name=""/>
        <dsp:cNvSpPr/>
      </dsp:nvSpPr>
      <dsp:spPr>
        <a:xfrm>
          <a:off x="3896337" y="2144712"/>
          <a:ext cx="69837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F0D51A-BFFD-3446-9740-F9000DA37305}">
      <dsp:nvSpPr>
        <dsp:cNvPr id="0" name=""/>
        <dsp:cNvSpPr/>
      </dsp:nvSpPr>
      <dsp:spPr>
        <a:xfrm>
          <a:off x="4027282" y="2195777"/>
          <a:ext cx="6852771" cy="1021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t>Handles complex, non-linear data</a:t>
          </a:r>
        </a:p>
      </dsp:txBody>
      <dsp:txXfrm>
        <a:off x="4027282" y="2195777"/>
        <a:ext cx="6852771" cy="1021291"/>
      </dsp:txXfrm>
    </dsp:sp>
    <dsp:sp modelId="{D045D7F9-D18E-A747-82FD-D2B5F18943A7}">
      <dsp:nvSpPr>
        <dsp:cNvPr id="0" name=""/>
        <dsp:cNvSpPr/>
      </dsp:nvSpPr>
      <dsp:spPr>
        <a:xfrm>
          <a:off x="3896337" y="3217068"/>
          <a:ext cx="69837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4446E4-F4B9-7A45-A70B-D82E38492473}">
      <dsp:nvSpPr>
        <dsp:cNvPr id="0" name=""/>
        <dsp:cNvSpPr/>
      </dsp:nvSpPr>
      <dsp:spPr>
        <a:xfrm>
          <a:off x="4027282" y="3268133"/>
          <a:ext cx="6852771" cy="1021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t>Resistant to overfitting</a:t>
          </a:r>
        </a:p>
      </dsp:txBody>
      <dsp:txXfrm>
        <a:off x="4027282" y="3268133"/>
        <a:ext cx="6852771" cy="1021291"/>
      </dsp:txXfrm>
    </dsp:sp>
    <dsp:sp modelId="{ED217B22-4349-8E44-B727-24831C43210E}">
      <dsp:nvSpPr>
        <dsp:cNvPr id="0" name=""/>
        <dsp:cNvSpPr/>
      </dsp:nvSpPr>
      <dsp:spPr>
        <a:xfrm>
          <a:off x="3896337" y="4289425"/>
          <a:ext cx="69837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0E8809-468A-E944-9EBF-C74A46588585}">
      <dsp:nvSpPr>
        <dsp:cNvPr id="0" name=""/>
        <dsp:cNvSpPr/>
      </dsp:nvSpPr>
      <dsp:spPr>
        <a:xfrm>
          <a:off x="4027282" y="4340489"/>
          <a:ext cx="6852771" cy="1021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t>Can use oob_score</a:t>
          </a:r>
        </a:p>
      </dsp:txBody>
      <dsp:txXfrm>
        <a:off x="4027282" y="4340489"/>
        <a:ext cx="6852771" cy="1021291"/>
      </dsp:txXfrm>
    </dsp:sp>
    <dsp:sp modelId="{1AE3F9F9-E756-7542-884F-FFB690E3A858}">
      <dsp:nvSpPr>
        <dsp:cNvPr id="0" name=""/>
        <dsp:cNvSpPr/>
      </dsp:nvSpPr>
      <dsp:spPr>
        <a:xfrm>
          <a:off x="3896337" y="5361781"/>
          <a:ext cx="69837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F4D923-ABB4-8447-924B-D559B1665D45}">
      <dsp:nvSpPr>
        <dsp:cNvPr id="0" name=""/>
        <dsp:cNvSpPr/>
      </dsp:nvSpPr>
      <dsp:spPr>
        <a:xfrm>
          <a:off x="0" y="0"/>
          <a:ext cx="9228666"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266F9F-BCE5-7041-B817-DB028F9AB2AF}">
      <dsp:nvSpPr>
        <dsp:cNvPr id="0" name=""/>
        <dsp:cNvSpPr/>
      </dsp:nvSpPr>
      <dsp:spPr>
        <a:xfrm>
          <a:off x="0" y="0"/>
          <a:ext cx="5507329" cy="3269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GB" sz="3200" kern="1200" dirty="0"/>
            <a:t>RandomForestRegressor -Hyperparameters tuned using RandomizedSearchCV</a:t>
          </a:r>
        </a:p>
      </dsp:txBody>
      <dsp:txXfrm>
        <a:off x="0" y="0"/>
        <a:ext cx="5507329" cy="3269673"/>
      </dsp:txXfrm>
    </dsp:sp>
    <dsp:sp modelId="{D0741229-16B4-624E-815D-4F2CC1347151}">
      <dsp:nvSpPr>
        <dsp:cNvPr id="0" name=""/>
        <dsp:cNvSpPr/>
      </dsp:nvSpPr>
      <dsp:spPr>
        <a:xfrm>
          <a:off x="5576949" y="30812"/>
          <a:ext cx="3643475" cy="616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t>n_estimators : 150</a:t>
          </a:r>
        </a:p>
      </dsp:txBody>
      <dsp:txXfrm>
        <a:off x="5576949" y="30812"/>
        <a:ext cx="3643475" cy="616256"/>
      </dsp:txXfrm>
    </dsp:sp>
    <dsp:sp modelId="{46F5B301-BF7F-AC4A-B787-22261FE7A79A}">
      <dsp:nvSpPr>
        <dsp:cNvPr id="0" name=""/>
        <dsp:cNvSpPr/>
      </dsp:nvSpPr>
      <dsp:spPr>
        <a:xfrm>
          <a:off x="5507329" y="647069"/>
          <a:ext cx="371309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3D3D952-674C-7844-BBEB-C9C9DA74DB75}">
      <dsp:nvSpPr>
        <dsp:cNvPr id="0" name=""/>
        <dsp:cNvSpPr/>
      </dsp:nvSpPr>
      <dsp:spPr>
        <a:xfrm>
          <a:off x="5576949" y="677882"/>
          <a:ext cx="3643475" cy="616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t>max_leaf_nodes : 100</a:t>
          </a:r>
        </a:p>
      </dsp:txBody>
      <dsp:txXfrm>
        <a:off x="5576949" y="677882"/>
        <a:ext cx="3643475" cy="616256"/>
      </dsp:txXfrm>
    </dsp:sp>
    <dsp:sp modelId="{A8E50264-8892-6340-B008-BDE1E8DD3C61}">
      <dsp:nvSpPr>
        <dsp:cNvPr id="0" name=""/>
        <dsp:cNvSpPr/>
      </dsp:nvSpPr>
      <dsp:spPr>
        <a:xfrm>
          <a:off x="5507329" y="1294139"/>
          <a:ext cx="371309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2EB455-7459-884F-ABCD-C019A74D12C1}">
      <dsp:nvSpPr>
        <dsp:cNvPr id="0" name=""/>
        <dsp:cNvSpPr/>
      </dsp:nvSpPr>
      <dsp:spPr>
        <a:xfrm>
          <a:off x="5576949" y="1324951"/>
          <a:ext cx="3643475" cy="616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t>max_features : 'sqrt'</a:t>
          </a:r>
        </a:p>
      </dsp:txBody>
      <dsp:txXfrm>
        <a:off x="5576949" y="1324951"/>
        <a:ext cx="3643475" cy="616256"/>
      </dsp:txXfrm>
    </dsp:sp>
    <dsp:sp modelId="{1250AB8B-037D-9446-A19B-362868CFE2D9}">
      <dsp:nvSpPr>
        <dsp:cNvPr id="0" name=""/>
        <dsp:cNvSpPr/>
      </dsp:nvSpPr>
      <dsp:spPr>
        <a:xfrm>
          <a:off x="5507329" y="1941208"/>
          <a:ext cx="371309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E7BEC4-35FB-5344-A4F2-C7318B1DAC1E}">
      <dsp:nvSpPr>
        <dsp:cNvPr id="0" name=""/>
        <dsp:cNvSpPr/>
      </dsp:nvSpPr>
      <dsp:spPr>
        <a:xfrm>
          <a:off x="5576949" y="1972021"/>
          <a:ext cx="3643475" cy="616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t>max_depth : 12</a:t>
          </a:r>
        </a:p>
      </dsp:txBody>
      <dsp:txXfrm>
        <a:off x="5576949" y="1972021"/>
        <a:ext cx="3643475" cy="616256"/>
      </dsp:txXfrm>
    </dsp:sp>
    <dsp:sp modelId="{D1396A15-7A68-0048-9EA5-0E0E32EDBF0D}">
      <dsp:nvSpPr>
        <dsp:cNvPr id="0" name=""/>
        <dsp:cNvSpPr/>
      </dsp:nvSpPr>
      <dsp:spPr>
        <a:xfrm>
          <a:off x="5507329" y="2588278"/>
          <a:ext cx="371309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60DC501-9135-3D4B-A9BA-932F3AAD0D61}">
      <dsp:nvSpPr>
        <dsp:cNvPr id="0" name=""/>
        <dsp:cNvSpPr/>
      </dsp:nvSpPr>
      <dsp:spPr>
        <a:xfrm>
          <a:off x="5576949" y="2619091"/>
          <a:ext cx="3643475" cy="616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t>cv : 5</a:t>
          </a:r>
        </a:p>
      </dsp:txBody>
      <dsp:txXfrm>
        <a:off x="5576949" y="2619091"/>
        <a:ext cx="3643475" cy="616256"/>
      </dsp:txXfrm>
    </dsp:sp>
    <dsp:sp modelId="{3EBE6445-2083-0042-893A-724FDD852980}">
      <dsp:nvSpPr>
        <dsp:cNvPr id="0" name=""/>
        <dsp:cNvSpPr/>
      </dsp:nvSpPr>
      <dsp:spPr>
        <a:xfrm>
          <a:off x="5507329" y="3235347"/>
          <a:ext cx="371309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B39D47-2986-CC4B-BFB1-945E56DAC1D0}">
      <dsp:nvSpPr>
        <dsp:cNvPr id="0" name=""/>
        <dsp:cNvSpPr/>
      </dsp:nvSpPr>
      <dsp:spPr>
        <a:xfrm>
          <a:off x="30" y="4384"/>
          <a:ext cx="2945988" cy="1178395"/>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GB" sz="3600" kern="1200" dirty="0"/>
            <a:t>Train Data</a:t>
          </a:r>
        </a:p>
      </dsp:txBody>
      <dsp:txXfrm>
        <a:off x="30" y="4384"/>
        <a:ext cx="2945988" cy="1178395"/>
      </dsp:txXfrm>
    </dsp:sp>
    <dsp:sp modelId="{1884A63B-DE8C-6542-B323-9E6DD9041FFB}">
      <dsp:nvSpPr>
        <dsp:cNvPr id="0" name=""/>
        <dsp:cNvSpPr/>
      </dsp:nvSpPr>
      <dsp:spPr>
        <a:xfrm>
          <a:off x="30" y="1182779"/>
          <a:ext cx="2945988" cy="1976400"/>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GB" sz="2800" kern="1200" dirty="0"/>
            <a:t>R^2 - 0.918</a:t>
          </a:r>
        </a:p>
        <a:p>
          <a:pPr marL="285750" lvl="1" indent="-285750" algn="l" defTabSz="1244600">
            <a:lnSpc>
              <a:spcPct val="90000"/>
            </a:lnSpc>
            <a:spcBef>
              <a:spcPct val="0"/>
            </a:spcBef>
            <a:spcAft>
              <a:spcPct val="15000"/>
            </a:spcAft>
            <a:buChar char="•"/>
          </a:pPr>
          <a:r>
            <a:rPr lang="en-GB" sz="2800" kern="1200" dirty="0"/>
            <a:t>RMSE - 7.40</a:t>
          </a:r>
        </a:p>
      </dsp:txBody>
      <dsp:txXfrm>
        <a:off x="30" y="1182779"/>
        <a:ext cx="2945988" cy="1976400"/>
      </dsp:txXfrm>
    </dsp:sp>
    <dsp:sp modelId="{02AB7ABC-E1D1-E441-B877-97A74C487449}">
      <dsp:nvSpPr>
        <dsp:cNvPr id="0" name=""/>
        <dsp:cNvSpPr/>
      </dsp:nvSpPr>
      <dsp:spPr>
        <a:xfrm>
          <a:off x="3358458" y="4384"/>
          <a:ext cx="2945988" cy="1178395"/>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GB" sz="3600" kern="1200" dirty="0"/>
            <a:t>Test Data</a:t>
          </a:r>
        </a:p>
      </dsp:txBody>
      <dsp:txXfrm>
        <a:off x="3358458" y="4384"/>
        <a:ext cx="2945988" cy="1178395"/>
      </dsp:txXfrm>
    </dsp:sp>
    <dsp:sp modelId="{0BCCB613-24AB-A045-B26F-6E970A897063}">
      <dsp:nvSpPr>
        <dsp:cNvPr id="0" name=""/>
        <dsp:cNvSpPr/>
      </dsp:nvSpPr>
      <dsp:spPr>
        <a:xfrm>
          <a:off x="3358458" y="1182779"/>
          <a:ext cx="2945988" cy="1976400"/>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GB" sz="2800" kern="1200" dirty="0"/>
            <a:t>R^2 - 0.918</a:t>
          </a:r>
        </a:p>
        <a:p>
          <a:pPr marL="285750" lvl="1" indent="-285750" algn="l" defTabSz="1244600">
            <a:lnSpc>
              <a:spcPct val="90000"/>
            </a:lnSpc>
            <a:spcBef>
              <a:spcPct val="0"/>
            </a:spcBef>
            <a:spcAft>
              <a:spcPct val="15000"/>
            </a:spcAft>
            <a:buChar char="•"/>
          </a:pPr>
          <a:r>
            <a:rPr lang="en-GB" sz="2800" kern="1200" dirty="0"/>
            <a:t>RMSE - 7.39</a:t>
          </a:r>
        </a:p>
      </dsp:txBody>
      <dsp:txXfrm>
        <a:off x="3358458" y="1182779"/>
        <a:ext cx="2945988" cy="19764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1"/>
          <p:cNvSpPr/>
          <p:nvPr userDrawn="1"/>
        </p:nvSpPr>
        <p:spPr>
          <a:xfrm>
            <a:off x="1401178" y="3187126"/>
            <a:ext cx="5683364" cy="2357648"/>
          </a:xfrm>
          <a:custGeom>
            <a:avLst/>
            <a:gdLst>
              <a:gd name="connsiteX0" fmla="*/ 0 w 6633029"/>
              <a:gd name="connsiteY0" fmla="*/ 0 h 6942124"/>
              <a:gd name="connsiteX1" fmla="*/ 6633029 w 6633029"/>
              <a:gd name="connsiteY1" fmla="*/ 0 h 6942124"/>
              <a:gd name="connsiteX2" fmla="*/ 6633029 w 6633029"/>
              <a:gd name="connsiteY2" fmla="*/ 6942124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522515 w 6633029"/>
              <a:gd name="connsiteY2" fmla="*/ 6898581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1117601 w 6633029"/>
              <a:gd name="connsiteY2" fmla="*/ 6898581 h 6942124"/>
              <a:gd name="connsiteX3" fmla="*/ 0 w 6633029"/>
              <a:gd name="connsiteY3" fmla="*/ 6942124 h 6942124"/>
              <a:gd name="connsiteX4" fmla="*/ 0 w 6633029"/>
              <a:gd name="connsiteY4" fmla="*/ 0 h 6942124"/>
              <a:gd name="connsiteX0" fmla="*/ 0 w 8108612"/>
              <a:gd name="connsiteY0" fmla="*/ 21296 h 6963420"/>
              <a:gd name="connsiteX1" fmla="*/ 8108612 w 8108612"/>
              <a:gd name="connsiteY1" fmla="*/ 0 h 6963420"/>
              <a:gd name="connsiteX2" fmla="*/ 1117601 w 8108612"/>
              <a:gd name="connsiteY2" fmla="*/ 6919877 h 6963420"/>
              <a:gd name="connsiteX3" fmla="*/ 0 w 8108612"/>
              <a:gd name="connsiteY3" fmla="*/ 6963420 h 6963420"/>
              <a:gd name="connsiteX4" fmla="*/ 0 w 8108612"/>
              <a:gd name="connsiteY4" fmla="*/ 21296 h 6963420"/>
              <a:gd name="connsiteX0" fmla="*/ 0 w 8108612"/>
              <a:gd name="connsiteY0" fmla="*/ 21296 h 6963420"/>
              <a:gd name="connsiteX1" fmla="*/ 8108612 w 8108612"/>
              <a:gd name="connsiteY1" fmla="*/ 0 h 6963420"/>
              <a:gd name="connsiteX2" fmla="*/ 4380909 w 8108612"/>
              <a:gd name="connsiteY2" fmla="*/ 6941172 h 6963420"/>
              <a:gd name="connsiteX3" fmla="*/ 0 w 8108612"/>
              <a:gd name="connsiteY3" fmla="*/ 6963420 h 6963420"/>
              <a:gd name="connsiteX4" fmla="*/ 0 w 8108612"/>
              <a:gd name="connsiteY4" fmla="*/ 21296 h 6963420"/>
              <a:gd name="connsiteX0" fmla="*/ 0 w 8108612"/>
              <a:gd name="connsiteY0" fmla="*/ 21296 h 6966727"/>
              <a:gd name="connsiteX1" fmla="*/ 8108612 w 8108612"/>
              <a:gd name="connsiteY1" fmla="*/ 0 h 6966727"/>
              <a:gd name="connsiteX2" fmla="*/ 4380909 w 8108612"/>
              <a:gd name="connsiteY2" fmla="*/ 6966727 h 6966727"/>
              <a:gd name="connsiteX3" fmla="*/ 0 w 8108612"/>
              <a:gd name="connsiteY3" fmla="*/ 6963420 h 6966727"/>
              <a:gd name="connsiteX4" fmla="*/ 0 w 8108612"/>
              <a:gd name="connsiteY4" fmla="*/ 21296 h 6966727"/>
              <a:gd name="connsiteX0" fmla="*/ 0 w 8108612"/>
              <a:gd name="connsiteY0" fmla="*/ 21296 h 6966727"/>
              <a:gd name="connsiteX1" fmla="*/ 8108612 w 8108612"/>
              <a:gd name="connsiteY1" fmla="*/ 0 h 6966727"/>
              <a:gd name="connsiteX2" fmla="*/ 4847853 w 8108612"/>
              <a:gd name="connsiteY2" fmla="*/ 6966727 h 6966727"/>
              <a:gd name="connsiteX3" fmla="*/ 0 w 8108612"/>
              <a:gd name="connsiteY3" fmla="*/ 6963420 h 6966727"/>
              <a:gd name="connsiteX4" fmla="*/ 0 w 8108612"/>
              <a:gd name="connsiteY4" fmla="*/ 21296 h 6966727"/>
              <a:gd name="connsiteX0" fmla="*/ 0 w 7241431"/>
              <a:gd name="connsiteY0" fmla="*/ 21296 h 6966727"/>
              <a:gd name="connsiteX1" fmla="*/ 7241431 w 7241431"/>
              <a:gd name="connsiteY1" fmla="*/ 0 h 6966727"/>
              <a:gd name="connsiteX2" fmla="*/ 4847853 w 7241431"/>
              <a:gd name="connsiteY2" fmla="*/ 6966727 h 6966727"/>
              <a:gd name="connsiteX3" fmla="*/ 0 w 7241431"/>
              <a:gd name="connsiteY3" fmla="*/ 6963420 h 6966727"/>
              <a:gd name="connsiteX4" fmla="*/ 0 w 7241431"/>
              <a:gd name="connsiteY4" fmla="*/ 21296 h 6966727"/>
              <a:gd name="connsiteX0" fmla="*/ 0 w 7308137"/>
              <a:gd name="connsiteY0" fmla="*/ 21296 h 6966727"/>
              <a:gd name="connsiteX1" fmla="*/ 7308137 w 7308137"/>
              <a:gd name="connsiteY1" fmla="*/ 0 h 6966727"/>
              <a:gd name="connsiteX2" fmla="*/ 4847853 w 7308137"/>
              <a:gd name="connsiteY2" fmla="*/ 6966727 h 6966727"/>
              <a:gd name="connsiteX3" fmla="*/ 0 w 7308137"/>
              <a:gd name="connsiteY3" fmla="*/ 6963420 h 6966727"/>
              <a:gd name="connsiteX4" fmla="*/ 0 w 7308137"/>
              <a:gd name="connsiteY4" fmla="*/ 21296 h 6966727"/>
              <a:gd name="connsiteX0" fmla="*/ 0 w 7308137"/>
              <a:gd name="connsiteY0" fmla="*/ 21296 h 6966727"/>
              <a:gd name="connsiteX1" fmla="*/ 7308137 w 7308137"/>
              <a:gd name="connsiteY1" fmla="*/ 0 h 6966727"/>
              <a:gd name="connsiteX2" fmla="*/ 4794489 w 7308137"/>
              <a:gd name="connsiteY2" fmla="*/ 6966727 h 6966727"/>
              <a:gd name="connsiteX3" fmla="*/ 0 w 7308137"/>
              <a:gd name="connsiteY3" fmla="*/ 6963420 h 6966727"/>
              <a:gd name="connsiteX4" fmla="*/ 0 w 7308137"/>
              <a:gd name="connsiteY4" fmla="*/ 21296 h 6966727"/>
              <a:gd name="connsiteX0" fmla="*/ 0 w 7308137"/>
              <a:gd name="connsiteY0" fmla="*/ 21296 h 6997015"/>
              <a:gd name="connsiteX1" fmla="*/ 7308137 w 7308137"/>
              <a:gd name="connsiteY1" fmla="*/ 0 h 6997015"/>
              <a:gd name="connsiteX2" fmla="*/ 4834513 w 7308137"/>
              <a:gd name="connsiteY2" fmla="*/ 6997015 h 6997015"/>
              <a:gd name="connsiteX3" fmla="*/ 0 w 7308137"/>
              <a:gd name="connsiteY3" fmla="*/ 6963420 h 6997015"/>
              <a:gd name="connsiteX4" fmla="*/ 0 w 7308137"/>
              <a:gd name="connsiteY4" fmla="*/ 21296 h 6997015"/>
              <a:gd name="connsiteX0" fmla="*/ 0 w 7281455"/>
              <a:gd name="connsiteY0" fmla="*/ 21296 h 6997015"/>
              <a:gd name="connsiteX1" fmla="*/ 7281455 w 7281455"/>
              <a:gd name="connsiteY1" fmla="*/ 0 h 6997015"/>
              <a:gd name="connsiteX2" fmla="*/ 4834513 w 7281455"/>
              <a:gd name="connsiteY2" fmla="*/ 6997015 h 6997015"/>
              <a:gd name="connsiteX3" fmla="*/ 0 w 7281455"/>
              <a:gd name="connsiteY3" fmla="*/ 6963420 h 6997015"/>
              <a:gd name="connsiteX4" fmla="*/ 0 w 7281455"/>
              <a:gd name="connsiteY4" fmla="*/ 21296 h 6997015"/>
              <a:gd name="connsiteX0" fmla="*/ 0 w 7110703"/>
              <a:gd name="connsiteY0" fmla="*/ -1 h 6975718"/>
              <a:gd name="connsiteX1" fmla="*/ 7110703 w 7110703"/>
              <a:gd name="connsiteY1" fmla="*/ 19081 h 6975718"/>
              <a:gd name="connsiteX2" fmla="*/ 4834513 w 7110703"/>
              <a:gd name="connsiteY2" fmla="*/ 6975718 h 6975718"/>
              <a:gd name="connsiteX3" fmla="*/ 0 w 7110703"/>
              <a:gd name="connsiteY3" fmla="*/ 6942123 h 6975718"/>
              <a:gd name="connsiteX4" fmla="*/ 0 w 7110703"/>
              <a:gd name="connsiteY4" fmla="*/ -1 h 6975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0703" h="6975718">
                <a:moveTo>
                  <a:pt x="0" y="-1"/>
                </a:moveTo>
                <a:lnTo>
                  <a:pt x="7110703" y="19081"/>
                </a:lnTo>
                <a:lnTo>
                  <a:pt x="4834513" y="6975718"/>
                </a:lnTo>
                <a:lnTo>
                  <a:pt x="0" y="6942123"/>
                </a:lnTo>
                <a:lnTo>
                  <a:pt x="0" y="-1"/>
                </a:lnTo>
                <a:close/>
              </a:path>
            </a:pathLst>
          </a:cu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Rectangle 1"/>
          <p:cNvSpPr/>
          <p:nvPr userDrawn="1"/>
        </p:nvSpPr>
        <p:spPr>
          <a:xfrm>
            <a:off x="-3309" y="-42062"/>
            <a:ext cx="5884893" cy="6942124"/>
          </a:xfrm>
          <a:custGeom>
            <a:avLst/>
            <a:gdLst>
              <a:gd name="connsiteX0" fmla="*/ 0 w 6633029"/>
              <a:gd name="connsiteY0" fmla="*/ 0 h 6942124"/>
              <a:gd name="connsiteX1" fmla="*/ 6633029 w 6633029"/>
              <a:gd name="connsiteY1" fmla="*/ 0 h 6942124"/>
              <a:gd name="connsiteX2" fmla="*/ 6633029 w 6633029"/>
              <a:gd name="connsiteY2" fmla="*/ 6942124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522515 w 6633029"/>
              <a:gd name="connsiteY2" fmla="*/ 6898581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1117601 w 6633029"/>
              <a:gd name="connsiteY2" fmla="*/ 6898581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1079501 w 6633029"/>
              <a:gd name="connsiteY2" fmla="*/ 6936681 h 6942124"/>
              <a:gd name="connsiteX3" fmla="*/ 0 w 6633029"/>
              <a:gd name="connsiteY3" fmla="*/ 6942124 h 6942124"/>
              <a:gd name="connsiteX4" fmla="*/ 0 w 6633029"/>
              <a:gd name="connsiteY4" fmla="*/ 0 h 6942124"/>
              <a:gd name="connsiteX0" fmla="*/ 438150 w 7071179"/>
              <a:gd name="connsiteY0" fmla="*/ 0 h 6942124"/>
              <a:gd name="connsiteX1" fmla="*/ 7071179 w 7071179"/>
              <a:gd name="connsiteY1" fmla="*/ 0 h 6942124"/>
              <a:gd name="connsiteX2" fmla="*/ 1517651 w 7071179"/>
              <a:gd name="connsiteY2" fmla="*/ 6936681 h 6942124"/>
              <a:gd name="connsiteX3" fmla="*/ 0 w 7071179"/>
              <a:gd name="connsiteY3" fmla="*/ 6942124 h 6942124"/>
              <a:gd name="connsiteX4" fmla="*/ 438150 w 7071179"/>
              <a:gd name="connsiteY4" fmla="*/ 0 h 6942124"/>
              <a:gd name="connsiteX0" fmla="*/ 0 w 7109279"/>
              <a:gd name="connsiteY0" fmla="*/ 0 h 6942124"/>
              <a:gd name="connsiteX1" fmla="*/ 7109279 w 7109279"/>
              <a:gd name="connsiteY1" fmla="*/ 0 h 6942124"/>
              <a:gd name="connsiteX2" fmla="*/ 1555751 w 7109279"/>
              <a:gd name="connsiteY2" fmla="*/ 6936681 h 6942124"/>
              <a:gd name="connsiteX3" fmla="*/ 38100 w 7109279"/>
              <a:gd name="connsiteY3" fmla="*/ 6942124 h 6942124"/>
              <a:gd name="connsiteX4" fmla="*/ 0 w 7109279"/>
              <a:gd name="connsiteY4" fmla="*/ 0 h 6942124"/>
              <a:gd name="connsiteX0" fmla="*/ 11442 w 7120721"/>
              <a:gd name="connsiteY0" fmla="*/ 0 h 6942124"/>
              <a:gd name="connsiteX1" fmla="*/ 7120721 w 7120721"/>
              <a:gd name="connsiteY1" fmla="*/ 0 h 6942124"/>
              <a:gd name="connsiteX2" fmla="*/ 1567193 w 7120721"/>
              <a:gd name="connsiteY2" fmla="*/ 6936681 h 6942124"/>
              <a:gd name="connsiteX3" fmla="*/ 0 w 7120721"/>
              <a:gd name="connsiteY3" fmla="*/ 6942124 h 6942124"/>
              <a:gd name="connsiteX4" fmla="*/ 11442 w 7120721"/>
              <a:gd name="connsiteY4" fmla="*/ 0 h 6942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20721" h="6942124">
                <a:moveTo>
                  <a:pt x="11442" y="0"/>
                </a:moveTo>
                <a:lnTo>
                  <a:pt x="7120721" y="0"/>
                </a:lnTo>
                <a:lnTo>
                  <a:pt x="1567193" y="6936681"/>
                </a:lnTo>
                <a:lnTo>
                  <a:pt x="0" y="6942124"/>
                </a:lnTo>
                <a:lnTo>
                  <a:pt x="11442" y="0"/>
                </a:ln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Rectangle 1"/>
          <p:cNvSpPr/>
          <p:nvPr userDrawn="1"/>
        </p:nvSpPr>
        <p:spPr>
          <a:xfrm>
            <a:off x="-114574" y="2083684"/>
            <a:ext cx="7934741" cy="3692695"/>
          </a:xfrm>
          <a:custGeom>
            <a:avLst/>
            <a:gdLst>
              <a:gd name="connsiteX0" fmla="*/ 0 w 6633029"/>
              <a:gd name="connsiteY0" fmla="*/ 0 h 6942124"/>
              <a:gd name="connsiteX1" fmla="*/ 6633029 w 6633029"/>
              <a:gd name="connsiteY1" fmla="*/ 0 h 6942124"/>
              <a:gd name="connsiteX2" fmla="*/ 6633029 w 6633029"/>
              <a:gd name="connsiteY2" fmla="*/ 6942124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522515 w 6633029"/>
              <a:gd name="connsiteY2" fmla="*/ 6898581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1117601 w 6633029"/>
              <a:gd name="connsiteY2" fmla="*/ 6898581 h 6942124"/>
              <a:gd name="connsiteX3" fmla="*/ 0 w 6633029"/>
              <a:gd name="connsiteY3" fmla="*/ 6942124 h 6942124"/>
              <a:gd name="connsiteX4" fmla="*/ 0 w 6633029"/>
              <a:gd name="connsiteY4" fmla="*/ 0 h 6942124"/>
              <a:gd name="connsiteX0" fmla="*/ 0 w 8108612"/>
              <a:gd name="connsiteY0" fmla="*/ 21296 h 6963420"/>
              <a:gd name="connsiteX1" fmla="*/ 8108612 w 8108612"/>
              <a:gd name="connsiteY1" fmla="*/ 0 h 6963420"/>
              <a:gd name="connsiteX2" fmla="*/ 1117601 w 8108612"/>
              <a:gd name="connsiteY2" fmla="*/ 6919877 h 6963420"/>
              <a:gd name="connsiteX3" fmla="*/ 0 w 8108612"/>
              <a:gd name="connsiteY3" fmla="*/ 6963420 h 6963420"/>
              <a:gd name="connsiteX4" fmla="*/ 0 w 8108612"/>
              <a:gd name="connsiteY4" fmla="*/ 21296 h 6963420"/>
              <a:gd name="connsiteX0" fmla="*/ 0 w 8108612"/>
              <a:gd name="connsiteY0" fmla="*/ 21296 h 6963420"/>
              <a:gd name="connsiteX1" fmla="*/ 8108612 w 8108612"/>
              <a:gd name="connsiteY1" fmla="*/ 0 h 6963420"/>
              <a:gd name="connsiteX2" fmla="*/ 4380909 w 8108612"/>
              <a:gd name="connsiteY2" fmla="*/ 6941172 h 6963420"/>
              <a:gd name="connsiteX3" fmla="*/ 0 w 8108612"/>
              <a:gd name="connsiteY3" fmla="*/ 6963420 h 6963420"/>
              <a:gd name="connsiteX4" fmla="*/ 0 w 8108612"/>
              <a:gd name="connsiteY4" fmla="*/ 21296 h 6963420"/>
              <a:gd name="connsiteX0" fmla="*/ 0 w 8108612"/>
              <a:gd name="connsiteY0" fmla="*/ 21296 h 6966727"/>
              <a:gd name="connsiteX1" fmla="*/ 8108612 w 8108612"/>
              <a:gd name="connsiteY1" fmla="*/ 0 h 6966727"/>
              <a:gd name="connsiteX2" fmla="*/ 4380909 w 8108612"/>
              <a:gd name="connsiteY2" fmla="*/ 6966727 h 6966727"/>
              <a:gd name="connsiteX3" fmla="*/ 0 w 8108612"/>
              <a:gd name="connsiteY3" fmla="*/ 6963420 h 6966727"/>
              <a:gd name="connsiteX4" fmla="*/ 0 w 8108612"/>
              <a:gd name="connsiteY4" fmla="*/ 21296 h 6966727"/>
              <a:gd name="connsiteX0" fmla="*/ 0 w 8574165"/>
              <a:gd name="connsiteY0" fmla="*/ 21296 h 6966727"/>
              <a:gd name="connsiteX1" fmla="*/ 8574165 w 8574165"/>
              <a:gd name="connsiteY1" fmla="*/ 0 h 6966727"/>
              <a:gd name="connsiteX2" fmla="*/ 4846462 w 8574165"/>
              <a:gd name="connsiteY2" fmla="*/ 6966727 h 6966727"/>
              <a:gd name="connsiteX3" fmla="*/ 465553 w 8574165"/>
              <a:gd name="connsiteY3" fmla="*/ 6963420 h 6966727"/>
              <a:gd name="connsiteX4" fmla="*/ 0 w 8574165"/>
              <a:gd name="connsiteY4" fmla="*/ 21296 h 6966727"/>
              <a:gd name="connsiteX0" fmla="*/ 0 w 8574165"/>
              <a:gd name="connsiteY0" fmla="*/ 21296 h 7047269"/>
              <a:gd name="connsiteX1" fmla="*/ 8574165 w 8574165"/>
              <a:gd name="connsiteY1" fmla="*/ 0 h 7047269"/>
              <a:gd name="connsiteX2" fmla="*/ 4846462 w 8574165"/>
              <a:gd name="connsiteY2" fmla="*/ 6966727 h 7047269"/>
              <a:gd name="connsiteX3" fmla="*/ 0 w 8574165"/>
              <a:gd name="connsiteY3" fmla="*/ 7047269 h 7047269"/>
              <a:gd name="connsiteX4" fmla="*/ 0 w 8574165"/>
              <a:gd name="connsiteY4" fmla="*/ 21296 h 7047269"/>
              <a:gd name="connsiteX0" fmla="*/ 0 w 8574165"/>
              <a:gd name="connsiteY0" fmla="*/ 21296 h 7047269"/>
              <a:gd name="connsiteX1" fmla="*/ 8574165 w 8574165"/>
              <a:gd name="connsiteY1" fmla="*/ 0 h 7047269"/>
              <a:gd name="connsiteX2" fmla="*/ 4833121 w 8574165"/>
              <a:gd name="connsiteY2" fmla="*/ 7026799 h 7047269"/>
              <a:gd name="connsiteX3" fmla="*/ 0 w 8574165"/>
              <a:gd name="connsiteY3" fmla="*/ 7047269 h 7047269"/>
              <a:gd name="connsiteX4" fmla="*/ 0 w 8574165"/>
              <a:gd name="connsiteY4" fmla="*/ 21296 h 7047269"/>
              <a:gd name="connsiteX0" fmla="*/ 0 w 8574165"/>
              <a:gd name="connsiteY0" fmla="*/ 21296 h 7066845"/>
              <a:gd name="connsiteX1" fmla="*/ 8574165 w 8574165"/>
              <a:gd name="connsiteY1" fmla="*/ 0 h 7066845"/>
              <a:gd name="connsiteX2" fmla="*/ 4833121 w 8574165"/>
              <a:gd name="connsiteY2" fmla="*/ 7066845 h 7066845"/>
              <a:gd name="connsiteX3" fmla="*/ 0 w 8574165"/>
              <a:gd name="connsiteY3" fmla="*/ 7047269 h 7066845"/>
              <a:gd name="connsiteX4" fmla="*/ 0 w 8574165"/>
              <a:gd name="connsiteY4" fmla="*/ 21296 h 7066845"/>
              <a:gd name="connsiteX0" fmla="*/ 0 w 8574165"/>
              <a:gd name="connsiteY0" fmla="*/ 21296 h 7047269"/>
              <a:gd name="connsiteX1" fmla="*/ 8574165 w 8574165"/>
              <a:gd name="connsiteY1" fmla="*/ 0 h 7047269"/>
              <a:gd name="connsiteX2" fmla="*/ 5006557 w 8574165"/>
              <a:gd name="connsiteY2" fmla="*/ 6746469 h 7047269"/>
              <a:gd name="connsiteX3" fmla="*/ 0 w 8574165"/>
              <a:gd name="connsiteY3" fmla="*/ 7047269 h 7047269"/>
              <a:gd name="connsiteX4" fmla="*/ 0 w 8574165"/>
              <a:gd name="connsiteY4" fmla="*/ 21296 h 7047269"/>
              <a:gd name="connsiteX0" fmla="*/ 0 w 8574165"/>
              <a:gd name="connsiteY0" fmla="*/ 21296 h 6746915"/>
              <a:gd name="connsiteX1" fmla="*/ 8574165 w 8574165"/>
              <a:gd name="connsiteY1" fmla="*/ 0 h 6746915"/>
              <a:gd name="connsiteX2" fmla="*/ 5006557 w 8574165"/>
              <a:gd name="connsiteY2" fmla="*/ 6746469 h 6746915"/>
              <a:gd name="connsiteX3" fmla="*/ 0 w 8574165"/>
              <a:gd name="connsiteY3" fmla="*/ 6746915 h 6746915"/>
              <a:gd name="connsiteX4" fmla="*/ 0 w 8574165"/>
              <a:gd name="connsiteY4" fmla="*/ 21296 h 6746915"/>
              <a:gd name="connsiteX0" fmla="*/ 0 w 9911577"/>
              <a:gd name="connsiteY0" fmla="*/ 91045 h 6746915"/>
              <a:gd name="connsiteX1" fmla="*/ 9911577 w 9911577"/>
              <a:gd name="connsiteY1" fmla="*/ 0 h 6746915"/>
              <a:gd name="connsiteX2" fmla="*/ 6343969 w 9911577"/>
              <a:gd name="connsiteY2" fmla="*/ 6746469 h 6746915"/>
              <a:gd name="connsiteX3" fmla="*/ 1337412 w 9911577"/>
              <a:gd name="connsiteY3" fmla="*/ 6746915 h 6746915"/>
              <a:gd name="connsiteX4" fmla="*/ 0 w 9911577"/>
              <a:gd name="connsiteY4" fmla="*/ 91045 h 6746915"/>
              <a:gd name="connsiteX0" fmla="*/ 15922 w 9927499"/>
              <a:gd name="connsiteY0" fmla="*/ 91045 h 6746469"/>
              <a:gd name="connsiteX1" fmla="*/ 9927499 w 9927499"/>
              <a:gd name="connsiteY1" fmla="*/ 0 h 6746469"/>
              <a:gd name="connsiteX2" fmla="*/ 6359891 w 9927499"/>
              <a:gd name="connsiteY2" fmla="*/ 6746469 h 6746469"/>
              <a:gd name="connsiteX3" fmla="*/ 0 w 9927499"/>
              <a:gd name="connsiteY3" fmla="*/ 6607418 h 6746469"/>
              <a:gd name="connsiteX4" fmla="*/ 15922 w 9927499"/>
              <a:gd name="connsiteY4" fmla="*/ 91045 h 6746469"/>
              <a:gd name="connsiteX0" fmla="*/ 5973 w 9927499"/>
              <a:gd name="connsiteY0" fmla="*/ 3884 h 6746469"/>
              <a:gd name="connsiteX1" fmla="*/ 9927499 w 9927499"/>
              <a:gd name="connsiteY1" fmla="*/ 0 h 6746469"/>
              <a:gd name="connsiteX2" fmla="*/ 6359891 w 9927499"/>
              <a:gd name="connsiteY2" fmla="*/ 6746469 h 6746469"/>
              <a:gd name="connsiteX3" fmla="*/ 0 w 9927499"/>
              <a:gd name="connsiteY3" fmla="*/ 6607418 h 6746469"/>
              <a:gd name="connsiteX4" fmla="*/ 5973 w 9927499"/>
              <a:gd name="connsiteY4" fmla="*/ 3884 h 6746469"/>
              <a:gd name="connsiteX0" fmla="*/ 5973 w 9927499"/>
              <a:gd name="connsiteY0" fmla="*/ 3884 h 6746469"/>
              <a:gd name="connsiteX1" fmla="*/ 9927499 w 9927499"/>
              <a:gd name="connsiteY1" fmla="*/ 0 h 6746469"/>
              <a:gd name="connsiteX2" fmla="*/ 6359891 w 9927499"/>
              <a:gd name="connsiteY2" fmla="*/ 6746469 h 6746469"/>
              <a:gd name="connsiteX3" fmla="*/ 0 w 9927499"/>
              <a:gd name="connsiteY3" fmla="*/ 6738160 h 6746469"/>
              <a:gd name="connsiteX4" fmla="*/ 5973 w 9927499"/>
              <a:gd name="connsiteY4" fmla="*/ 3884 h 6746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27499" h="6746469">
                <a:moveTo>
                  <a:pt x="5973" y="3884"/>
                </a:moveTo>
                <a:lnTo>
                  <a:pt x="9927499" y="0"/>
                </a:lnTo>
                <a:lnTo>
                  <a:pt x="6359891" y="6746469"/>
                </a:lnTo>
                <a:lnTo>
                  <a:pt x="0" y="6738160"/>
                </a:lnTo>
                <a:cubicBezTo>
                  <a:pt x="5307" y="4566036"/>
                  <a:pt x="666" y="2176008"/>
                  <a:pt x="5973" y="3884"/>
                </a:cubicBezTo>
                <a:close/>
              </a:path>
            </a:pathLst>
          </a:custGeom>
          <a:gradFill flip="none" rotWithShape="1">
            <a:gsLst>
              <a:gs pos="7000">
                <a:srgbClr val="E65925"/>
              </a:gs>
              <a:gs pos="87000">
                <a:srgbClr val="F68C18"/>
              </a:gs>
            </a:gsLst>
            <a:lin ang="27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12" name="Straight Connector 11"/>
          <p:cNvCxnSpPr/>
          <p:nvPr userDrawn="1"/>
        </p:nvCxnSpPr>
        <p:spPr>
          <a:xfrm>
            <a:off x="508764" y="4037949"/>
            <a:ext cx="5180522"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sp>
        <p:nvSpPr>
          <p:cNvPr id="14" name="Title 1"/>
          <p:cNvSpPr>
            <a:spLocks noGrp="1"/>
          </p:cNvSpPr>
          <p:nvPr userDrawn="1">
            <p:ph type="title" hasCustomPrompt="1"/>
          </p:nvPr>
        </p:nvSpPr>
        <p:spPr>
          <a:xfrm>
            <a:off x="431486" y="2656202"/>
            <a:ext cx="6677793" cy="1296000"/>
          </a:xfrm>
        </p:spPr>
        <p:txBody>
          <a:bodyPr anchor="b"/>
          <a:lstStyle>
            <a:lvl1pPr marL="0" marR="0" indent="0" algn="l" defTabSz="914400" rtl="0" eaLnBrk="1" fontAlgn="auto" latinLnBrk="0" hangingPunct="1">
              <a:lnSpc>
                <a:spcPct val="90000"/>
              </a:lnSpc>
              <a:spcBef>
                <a:spcPct val="0"/>
              </a:spcBef>
              <a:spcAft>
                <a:spcPts val="0"/>
              </a:spcAft>
              <a:buClrTx/>
              <a:buSzTx/>
              <a:buFontTx/>
              <a:buNone/>
              <a:tabLst/>
              <a:defRPr sz="3600" b="1">
                <a:solidFill>
                  <a:schemeClr val="bg1"/>
                </a:solidFill>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t>Project Title</a:t>
            </a:r>
          </a:p>
        </p:txBody>
      </p:sp>
      <p:sp>
        <p:nvSpPr>
          <p:cNvPr id="15" name="Text Placeholder 2"/>
          <p:cNvSpPr>
            <a:spLocks noGrp="1"/>
          </p:cNvSpPr>
          <p:nvPr userDrawn="1">
            <p:ph type="body" idx="1" hasCustomPrompt="1"/>
          </p:nvPr>
        </p:nvSpPr>
        <p:spPr>
          <a:xfrm>
            <a:off x="431486" y="4100901"/>
            <a:ext cx="5257800" cy="547449"/>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Project Group Members</a:t>
            </a:r>
          </a:p>
        </p:txBody>
      </p:sp>
      <p:pic>
        <p:nvPicPr>
          <p:cNvPr id="3" name="Picture 2">
            <a:extLst>
              <a:ext uri="{FF2B5EF4-FFF2-40B4-BE49-F238E27FC236}">
                <a16:creationId xmlns:a16="http://schemas.microsoft.com/office/drawing/2014/main" id="{4AE71B99-EDAE-A968-34D7-3D9FB37D9F0C}"/>
              </a:ext>
            </a:extLst>
          </p:cNvPr>
          <p:cNvPicPr>
            <a:picLocks noChangeAspect="1"/>
          </p:cNvPicPr>
          <p:nvPr userDrawn="1"/>
        </p:nvPicPr>
        <p:blipFill>
          <a:blip r:embed="rId3"/>
          <a:stretch>
            <a:fillRect/>
          </a:stretch>
        </p:blipFill>
        <p:spPr>
          <a:xfrm>
            <a:off x="-114574" y="162166"/>
            <a:ext cx="3168072" cy="1025094"/>
          </a:xfrm>
          <a:prstGeom prst="rect">
            <a:avLst/>
          </a:prstGeom>
        </p:spPr>
      </p:pic>
    </p:spTree>
    <p:extLst>
      <p:ext uri="{BB962C8B-B14F-4D97-AF65-F5344CB8AC3E}">
        <p14:creationId xmlns:p14="http://schemas.microsoft.com/office/powerpoint/2010/main" val="3601742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899A70-3933-4DBF-90EF-BA548142E849}" type="datetimeFigureOut">
              <a:rPr lang="en-IN" smtClean="0"/>
              <a:t>04/01/25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0C0149-F25E-4258-9874-E37679DDFFC2}" type="slidenum">
              <a:rPr lang="en-IN" smtClean="0"/>
              <a:t>‹#›</a:t>
            </a:fld>
            <a:endParaRPr lang="en-IN"/>
          </a:p>
        </p:txBody>
      </p:sp>
    </p:spTree>
    <p:extLst>
      <p:ext uri="{BB962C8B-B14F-4D97-AF65-F5344CB8AC3E}">
        <p14:creationId xmlns:p14="http://schemas.microsoft.com/office/powerpoint/2010/main" val="3874200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899A70-3933-4DBF-90EF-BA548142E849}" type="datetimeFigureOut">
              <a:rPr lang="en-IN" smtClean="0"/>
              <a:t>04/01/25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0C0149-F25E-4258-9874-E37679DDFFC2}" type="slidenum">
              <a:rPr lang="en-IN" smtClean="0"/>
              <a:t>‹#›</a:t>
            </a:fld>
            <a:endParaRPr lang="en-IN"/>
          </a:p>
        </p:txBody>
      </p:sp>
    </p:spTree>
    <p:extLst>
      <p:ext uri="{BB962C8B-B14F-4D97-AF65-F5344CB8AC3E}">
        <p14:creationId xmlns:p14="http://schemas.microsoft.com/office/powerpoint/2010/main" val="2881073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899A70-3933-4DBF-90EF-BA548142E849}" type="datetimeFigureOut">
              <a:rPr lang="en-IN" smtClean="0"/>
              <a:t>04/01/25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0C0149-F25E-4258-9874-E37679DDFFC2}" type="slidenum">
              <a:rPr lang="en-IN" smtClean="0"/>
              <a:t>‹#›</a:t>
            </a:fld>
            <a:endParaRPr lang="en-IN"/>
          </a:p>
        </p:txBody>
      </p:sp>
    </p:spTree>
    <p:extLst>
      <p:ext uri="{BB962C8B-B14F-4D97-AF65-F5344CB8AC3E}">
        <p14:creationId xmlns:p14="http://schemas.microsoft.com/office/powerpoint/2010/main" val="3049606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446756" cy="7001300"/>
          </a:xfrm>
          <a:prstGeom prst="rect">
            <a:avLst/>
          </a:prstGeom>
        </p:spPr>
      </p:pic>
      <p:sp>
        <p:nvSpPr>
          <p:cNvPr id="16" name="Slide Number Placeholder 2"/>
          <p:cNvSpPr txBox="1">
            <a:spLocks/>
          </p:cNvSpPr>
          <p:nvPr userDrawn="1"/>
        </p:nvSpPr>
        <p:spPr>
          <a:xfrm>
            <a:off x="11044381" y="6502122"/>
            <a:ext cx="498816" cy="405544"/>
          </a:xfrm>
          <a:prstGeom prst="rect">
            <a:avLst/>
          </a:prstGeom>
        </p:spPr>
        <p:txBody>
          <a:bodyPr/>
          <a:lstStyle>
            <a:defPPr>
              <a:defRPr lang="en-US"/>
            </a:defPPr>
            <a:lvl1pPr marL="0" algn="l" defTabSz="967453" rtl="0" eaLnBrk="1" latinLnBrk="0" hangingPunct="1">
              <a:defRPr sz="1905" kern="1200">
                <a:solidFill>
                  <a:schemeClr val="tx1"/>
                </a:solidFill>
                <a:latin typeface="+mn-lt"/>
                <a:ea typeface="+mn-ea"/>
                <a:cs typeface="+mn-cs"/>
              </a:defRPr>
            </a:lvl1pPr>
            <a:lvl2pPr marL="483726" algn="l" defTabSz="967453" rtl="0" eaLnBrk="1" latinLnBrk="0" hangingPunct="1">
              <a:defRPr sz="1905" kern="1200">
                <a:solidFill>
                  <a:schemeClr val="tx1"/>
                </a:solidFill>
                <a:latin typeface="+mn-lt"/>
                <a:ea typeface="+mn-ea"/>
                <a:cs typeface="+mn-cs"/>
              </a:defRPr>
            </a:lvl2pPr>
            <a:lvl3pPr marL="967453" algn="l" defTabSz="967453" rtl="0" eaLnBrk="1" latinLnBrk="0" hangingPunct="1">
              <a:defRPr sz="1905" kern="1200">
                <a:solidFill>
                  <a:schemeClr val="tx1"/>
                </a:solidFill>
                <a:latin typeface="+mn-lt"/>
                <a:ea typeface="+mn-ea"/>
                <a:cs typeface="+mn-cs"/>
              </a:defRPr>
            </a:lvl3pPr>
            <a:lvl4pPr marL="1451179" algn="l" defTabSz="967453" rtl="0" eaLnBrk="1" latinLnBrk="0" hangingPunct="1">
              <a:defRPr sz="1905" kern="1200">
                <a:solidFill>
                  <a:schemeClr val="tx1"/>
                </a:solidFill>
                <a:latin typeface="+mn-lt"/>
                <a:ea typeface="+mn-ea"/>
                <a:cs typeface="+mn-cs"/>
              </a:defRPr>
            </a:lvl4pPr>
            <a:lvl5pPr marL="1934905" algn="l" defTabSz="967453" rtl="0" eaLnBrk="1" latinLnBrk="0" hangingPunct="1">
              <a:defRPr sz="1905" kern="1200">
                <a:solidFill>
                  <a:schemeClr val="tx1"/>
                </a:solidFill>
                <a:latin typeface="+mn-lt"/>
                <a:ea typeface="+mn-ea"/>
                <a:cs typeface="+mn-cs"/>
              </a:defRPr>
            </a:lvl5pPr>
            <a:lvl6pPr marL="2418632" algn="l" defTabSz="967453" rtl="0" eaLnBrk="1" latinLnBrk="0" hangingPunct="1">
              <a:defRPr sz="1905" kern="1200">
                <a:solidFill>
                  <a:schemeClr val="tx1"/>
                </a:solidFill>
                <a:latin typeface="+mn-lt"/>
                <a:ea typeface="+mn-ea"/>
                <a:cs typeface="+mn-cs"/>
              </a:defRPr>
            </a:lvl6pPr>
            <a:lvl7pPr marL="2902359" algn="l" defTabSz="967453" rtl="0" eaLnBrk="1" latinLnBrk="0" hangingPunct="1">
              <a:defRPr sz="1905" kern="1200">
                <a:solidFill>
                  <a:schemeClr val="tx1"/>
                </a:solidFill>
                <a:latin typeface="+mn-lt"/>
                <a:ea typeface="+mn-ea"/>
                <a:cs typeface="+mn-cs"/>
              </a:defRPr>
            </a:lvl7pPr>
            <a:lvl8pPr marL="3386085" algn="l" defTabSz="967453" rtl="0" eaLnBrk="1" latinLnBrk="0" hangingPunct="1">
              <a:defRPr sz="1905" kern="1200">
                <a:solidFill>
                  <a:schemeClr val="tx1"/>
                </a:solidFill>
                <a:latin typeface="+mn-lt"/>
                <a:ea typeface="+mn-ea"/>
                <a:cs typeface="+mn-cs"/>
              </a:defRPr>
            </a:lvl8pPr>
            <a:lvl9pPr marL="3869811" algn="l" defTabSz="967453" rtl="0" eaLnBrk="1" latinLnBrk="0" hangingPunct="1">
              <a:defRPr sz="1905" kern="1200">
                <a:solidFill>
                  <a:schemeClr val="tx1"/>
                </a:solidFill>
                <a:latin typeface="+mn-lt"/>
                <a:ea typeface="+mn-ea"/>
                <a:cs typeface="+mn-cs"/>
              </a:defRPr>
            </a:lvl9pPr>
          </a:lstStyle>
          <a:p>
            <a:fld id="{70322034-08C9-49CF-9DF9-8DD2FBBAC4B2}" type="slidenum">
              <a:rPr lang="en-IN" smtClean="0"/>
              <a:pPr/>
              <a:t>‹#›</a:t>
            </a:fld>
            <a:endParaRPr lang="en-IN"/>
          </a:p>
        </p:txBody>
      </p:sp>
      <p:cxnSp>
        <p:nvCxnSpPr>
          <p:cNvPr id="38" name="Straight Connector 37"/>
          <p:cNvCxnSpPr/>
          <p:nvPr/>
        </p:nvCxnSpPr>
        <p:spPr>
          <a:xfrm>
            <a:off x="4668000" y="4432633"/>
            <a:ext cx="7524000" cy="144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073549" y="2563746"/>
            <a:ext cx="511845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userDrawn="1"/>
        </p:nvGrpSpPr>
        <p:grpSpPr>
          <a:xfrm>
            <a:off x="4986" y="2533402"/>
            <a:ext cx="12542985" cy="1928384"/>
            <a:chOff x="99742" y="2646001"/>
            <a:chExt cx="10862861" cy="1711815"/>
          </a:xfrm>
        </p:grpSpPr>
        <p:sp>
          <p:nvSpPr>
            <p:cNvPr id="42" name="Rectangle 41"/>
            <p:cNvSpPr/>
            <p:nvPr/>
          </p:nvSpPr>
          <p:spPr>
            <a:xfrm>
              <a:off x="4794414" y="3051713"/>
              <a:ext cx="6168189" cy="327854"/>
            </a:xfrm>
            <a:prstGeom prst="rect">
              <a:avLst/>
            </a:prstGeom>
          </p:spPr>
          <p:txBody>
            <a:bodyPr wrap="square">
              <a:spAutoFit/>
            </a:bodyPr>
            <a:lstStyle/>
            <a:p>
              <a:r>
                <a:rPr lang="en-US" sz="1800" dirty="0">
                  <a:solidFill>
                    <a:schemeClr val="bg1"/>
                  </a:solidFill>
                </a:rPr>
                <a:t>Group Members</a:t>
              </a:r>
              <a:endParaRPr lang="en-IN" sz="1800" dirty="0">
                <a:solidFill>
                  <a:schemeClr val="bg1"/>
                </a:solidFill>
              </a:endParaRPr>
            </a:p>
          </p:txBody>
        </p:sp>
        <p:sp>
          <p:nvSpPr>
            <p:cNvPr id="43" name="Rectangle 42"/>
            <p:cNvSpPr/>
            <p:nvPr userDrawn="1"/>
          </p:nvSpPr>
          <p:spPr>
            <a:xfrm>
              <a:off x="99742" y="2646001"/>
              <a:ext cx="4603315" cy="1711815"/>
            </a:xfrm>
            <a:custGeom>
              <a:avLst/>
              <a:gdLst>
                <a:gd name="connsiteX0" fmla="*/ 0 w 3723181"/>
                <a:gd name="connsiteY0" fmla="*/ 0 h 1233232"/>
                <a:gd name="connsiteX1" fmla="*/ 3723181 w 3723181"/>
                <a:gd name="connsiteY1" fmla="*/ 0 h 1233232"/>
                <a:gd name="connsiteX2" fmla="*/ 3723181 w 3723181"/>
                <a:gd name="connsiteY2" fmla="*/ 1233232 h 1233232"/>
                <a:gd name="connsiteX3" fmla="*/ 0 w 3723181"/>
                <a:gd name="connsiteY3" fmla="*/ 1233232 h 1233232"/>
                <a:gd name="connsiteX4" fmla="*/ 0 w 3723181"/>
                <a:gd name="connsiteY4" fmla="*/ 0 h 1233232"/>
                <a:gd name="connsiteX0" fmla="*/ 0 w 3723181"/>
                <a:gd name="connsiteY0" fmla="*/ 0 h 1233232"/>
                <a:gd name="connsiteX1" fmla="*/ 3723181 w 3723181"/>
                <a:gd name="connsiteY1" fmla="*/ 0 h 1233232"/>
                <a:gd name="connsiteX2" fmla="*/ 3050081 w 3723181"/>
                <a:gd name="connsiteY2" fmla="*/ 1233232 h 1233232"/>
                <a:gd name="connsiteX3" fmla="*/ 0 w 3723181"/>
                <a:gd name="connsiteY3" fmla="*/ 1233232 h 1233232"/>
                <a:gd name="connsiteX4" fmla="*/ 0 w 3723181"/>
                <a:gd name="connsiteY4" fmla="*/ 0 h 1233232"/>
                <a:gd name="connsiteX0" fmla="*/ 1117600 w 4840781"/>
                <a:gd name="connsiteY0" fmla="*/ 0 h 1258632"/>
                <a:gd name="connsiteX1" fmla="*/ 4840781 w 4840781"/>
                <a:gd name="connsiteY1" fmla="*/ 0 h 1258632"/>
                <a:gd name="connsiteX2" fmla="*/ 4167681 w 4840781"/>
                <a:gd name="connsiteY2" fmla="*/ 1233232 h 1258632"/>
                <a:gd name="connsiteX3" fmla="*/ 0 w 4840781"/>
                <a:gd name="connsiteY3" fmla="*/ 1258632 h 1258632"/>
                <a:gd name="connsiteX4" fmla="*/ 1117600 w 4840781"/>
                <a:gd name="connsiteY4" fmla="*/ 0 h 1258632"/>
                <a:gd name="connsiteX0" fmla="*/ 0 w 4853481"/>
                <a:gd name="connsiteY0" fmla="*/ 12700 h 1258632"/>
                <a:gd name="connsiteX1" fmla="*/ 4853481 w 4853481"/>
                <a:gd name="connsiteY1" fmla="*/ 0 h 1258632"/>
                <a:gd name="connsiteX2" fmla="*/ 4180381 w 4853481"/>
                <a:gd name="connsiteY2" fmla="*/ 1233232 h 1258632"/>
                <a:gd name="connsiteX3" fmla="*/ 12700 w 4853481"/>
                <a:gd name="connsiteY3" fmla="*/ 1258632 h 1258632"/>
                <a:gd name="connsiteX4" fmla="*/ 0 w 4853481"/>
                <a:gd name="connsiteY4" fmla="*/ 12700 h 1258632"/>
                <a:gd name="connsiteX0" fmla="*/ 0 w 4853481"/>
                <a:gd name="connsiteY0" fmla="*/ 12700 h 1271332"/>
                <a:gd name="connsiteX1" fmla="*/ 4853481 w 4853481"/>
                <a:gd name="connsiteY1" fmla="*/ 0 h 1271332"/>
                <a:gd name="connsiteX2" fmla="*/ 4180381 w 4853481"/>
                <a:gd name="connsiteY2" fmla="*/ 1233232 h 1271332"/>
                <a:gd name="connsiteX3" fmla="*/ 0 w 4853481"/>
                <a:gd name="connsiteY3" fmla="*/ 1271332 h 1271332"/>
                <a:gd name="connsiteX4" fmla="*/ 0 w 4853481"/>
                <a:gd name="connsiteY4" fmla="*/ 12700 h 1271332"/>
                <a:gd name="connsiteX0" fmla="*/ 0 w 4872328"/>
                <a:gd name="connsiteY0" fmla="*/ 20854 h 1279486"/>
                <a:gd name="connsiteX1" fmla="*/ 4872328 w 4872328"/>
                <a:gd name="connsiteY1" fmla="*/ 0 h 1279486"/>
                <a:gd name="connsiteX2" fmla="*/ 4180381 w 4872328"/>
                <a:gd name="connsiteY2" fmla="*/ 1241386 h 1279486"/>
                <a:gd name="connsiteX3" fmla="*/ 0 w 4872328"/>
                <a:gd name="connsiteY3" fmla="*/ 1279486 h 1279486"/>
                <a:gd name="connsiteX4" fmla="*/ 0 w 4872328"/>
                <a:gd name="connsiteY4" fmla="*/ 20854 h 1279486"/>
                <a:gd name="connsiteX0" fmla="*/ 1002977 w 4872328"/>
                <a:gd name="connsiteY0" fmla="*/ 8091 h 1279486"/>
                <a:gd name="connsiteX1" fmla="*/ 4872328 w 4872328"/>
                <a:gd name="connsiteY1" fmla="*/ 0 h 1279486"/>
                <a:gd name="connsiteX2" fmla="*/ 4180381 w 4872328"/>
                <a:gd name="connsiteY2" fmla="*/ 1241386 h 1279486"/>
                <a:gd name="connsiteX3" fmla="*/ 0 w 4872328"/>
                <a:gd name="connsiteY3" fmla="*/ 1279486 h 1279486"/>
                <a:gd name="connsiteX4" fmla="*/ 1002977 w 4872328"/>
                <a:gd name="connsiteY4" fmla="*/ 8091 h 1279486"/>
                <a:gd name="connsiteX0" fmla="*/ 0 w 3869351"/>
                <a:gd name="connsiteY0" fmla="*/ 8091 h 1266723"/>
                <a:gd name="connsiteX1" fmla="*/ 3869351 w 3869351"/>
                <a:gd name="connsiteY1" fmla="*/ 0 h 1266723"/>
                <a:gd name="connsiteX2" fmla="*/ 3177404 w 3869351"/>
                <a:gd name="connsiteY2" fmla="*/ 1241386 h 1266723"/>
                <a:gd name="connsiteX3" fmla="*/ 14750 w 3869351"/>
                <a:gd name="connsiteY3" fmla="*/ 1266723 h 1266723"/>
                <a:gd name="connsiteX4" fmla="*/ 0 w 3869351"/>
                <a:gd name="connsiteY4" fmla="*/ 8091 h 1266723"/>
                <a:gd name="connsiteX0" fmla="*/ 4362 w 3873713"/>
                <a:gd name="connsiteY0" fmla="*/ 8091 h 1254320"/>
                <a:gd name="connsiteX1" fmla="*/ 3873713 w 3873713"/>
                <a:gd name="connsiteY1" fmla="*/ 0 h 1254320"/>
                <a:gd name="connsiteX2" fmla="*/ 3181766 w 3873713"/>
                <a:gd name="connsiteY2" fmla="*/ 1241386 h 1254320"/>
                <a:gd name="connsiteX3" fmla="*/ 0 w 3873713"/>
                <a:gd name="connsiteY3" fmla="*/ 1254320 h 1254320"/>
                <a:gd name="connsiteX4" fmla="*/ 4362 w 3873713"/>
                <a:gd name="connsiteY4" fmla="*/ 8091 h 1254320"/>
                <a:gd name="connsiteX0" fmla="*/ 4362 w 3969750"/>
                <a:gd name="connsiteY0" fmla="*/ 0 h 1246229"/>
                <a:gd name="connsiteX1" fmla="*/ 3969750 w 3969750"/>
                <a:gd name="connsiteY1" fmla="*/ 1143 h 1246229"/>
                <a:gd name="connsiteX2" fmla="*/ 3181766 w 3969750"/>
                <a:gd name="connsiteY2" fmla="*/ 1233295 h 1246229"/>
                <a:gd name="connsiteX3" fmla="*/ 0 w 3969750"/>
                <a:gd name="connsiteY3" fmla="*/ 1246229 h 1246229"/>
                <a:gd name="connsiteX4" fmla="*/ 4362 w 3969750"/>
                <a:gd name="connsiteY4" fmla="*/ 0 h 1246229"/>
                <a:gd name="connsiteX0" fmla="*/ 4362 w 3969750"/>
                <a:gd name="connsiteY0" fmla="*/ 0 h 1246229"/>
                <a:gd name="connsiteX1" fmla="*/ 3969750 w 3969750"/>
                <a:gd name="connsiteY1" fmla="*/ 1143 h 1246229"/>
                <a:gd name="connsiteX2" fmla="*/ 3363168 w 3969750"/>
                <a:gd name="connsiteY2" fmla="*/ 1242529 h 1246229"/>
                <a:gd name="connsiteX3" fmla="*/ 0 w 3969750"/>
                <a:gd name="connsiteY3" fmla="*/ 1246229 h 1246229"/>
                <a:gd name="connsiteX4" fmla="*/ 4362 w 3969750"/>
                <a:gd name="connsiteY4" fmla="*/ 0 h 1246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9750" h="1246229">
                  <a:moveTo>
                    <a:pt x="4362" y="0"/>
                  </a:moveTo>
                  <a:lnTo>
                    <a:pt x="3969750" y="1143"/>
                  </a:lnTo>
                  <a:lnTo>
                    <a:pt x="3363168" y="1242529"/>
                  </a:lnTo>
                  <a:lnTo>
                    <a:pt x="0" y="1246229"/>
                  </a:lnTo>
                  <a:lnTo>
                    <a:pt x="4362"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4" name="Title 1"/>
          <p:cNvSpPr txBox="1">
            <a:spLocks/>
          </p:cNvSpPr>
          <p:nvPr userDrawn="1"/>
        </p:nvSpPr>
        <p:spPr>
          <a:xfrm>
            <a:off x="5363588" y="2393534"/>
            <a:ext cx="1667097" cy="611757"/>
          </a:xfrm>
          <a:prstGeom prst="rect">
            <a:avLst/>
          </a:prstGeom>
          <a:ln>
            <a:noFill/>
          </a:ln>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2400" b="1" dirty="0">
                <a:solidFill>
                  <a:schemeClr val="bg1"/>
                </a:solidFill>
              </a:rPr>
              <a:t>THANK YOU</a:t>
            </a:r>
            <a:endParaRPr lang="en-IN" sz="2800" b="1" dirty="0">
              <a:solidFill>
                <a:schemeClr val="bg1"/>
              </a:solidFill>
            </a:endParaRPr>
          </a:p>
        </p:txBody>
      </p:sp>
      <p:pic>
        <p:nvPicPr>
          <p:cNvPr id="5" name="Picture 4">
            <a:extLst>
              <a:ext uri="{FF2B5EF4-FFF2-40B4-BE49-F238E27FC236}">
                <a16:creationId xmlns:a16="http://schemas.microsoft.com/office/drawing/2014/main" id="{3904247B-5DE1-6818-8EE4-9A187807F831}"/>
              </a:ext>
            </a:extLst>
          </p:cNvPr>
          <p:cNvPicPr>
            <a:picLocks noChangeAspect="1"/>
          </p:cNvPicPr>
          <p:nvPr userDrawn="1"/>
        </p:nvPicPr>
        <p:blipFill>
          <a:blip r:embed="rId3"/>
          <a:stretch>
            <a:fillRect/>
          </a:stretch>
        </p:blipFill>
        <p:spPr>
          <a:xfrm>
            <a:off x="92364" y="2728838"/>
            <a:ext cx="4327726" cy="1400324"/>
          </a:xfrm>
          <a:prstGeom prst="rect">
            <a:avLst/>
          </a:prstGeom>
        </p:spPr>
      </p:pic>
    </p:spTree>
    <p:extLst>
      <p:ext uri="{BB962C8B-B14F-4D97-AF65-F5344CB8AC3E}">
        <p14:creationId xmlns:p14="http://schemas.microsoft.com/office/powerpoint/2010/main" val="352225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1899A70-3933-4DBF-90EF-BA548142E849}" type="datetimeFigureOut">
              <a:rPr lang="en-IN" smtClean="0"/>
              <a:t>04/01/25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0C0149-F25E-4258-9874-E37679DDFFC2}" type="slidenum">
              <a:rPr lang="en-IN" smtClean="0"/>
              <a:t>‹#›</a:t>
            </a:fld>
            <a:endParaRPr lang="en-IN"/>
          </a:p>
        </p:txBody>
      </p:sp>
    </p:spTree>
    <p:extLst>
      <p:ext uri="{BB962C8B-B14F-4D97-AF65-F5344CB8AC3E}">
        <p14:creationId xmlns:p14="http://schemas.microsoft.com/office/powerpoint/2010/main" val="3571073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899A70-3933-4DBF-90EF-BA548142E849}" type="datetimeFigureOut">
              <a:rPr lang="en-IN" smtClean="0"/>
              <a:t>04/01/25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0C0149-F25E-4258-9874-E37679DDFFC2}" type="slidenum">
              <a:rPr lang="en-IN" smtClean="0"/>
              <a:t>‹#›</a:t>
            </a:fld>
            <a:endParaRPr lang="en-IN"/>
          </a:p>
        </p:txBody>
      </p:sp>
    </p:spTree>
    <p:extLst>
      <p:ext uri="{BB962C8B-B14F-4D97-AF65-F5344CB8AC3E}">
        <p14:creationId xmlns:p14="http://schemas.microsoft.com/office/powerpoint/2010/main" val="3998793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1899A70-3933-4DBF-90EF-BA548142E849}" type="datetimeFigureOut">
              <a:rPr lang="en-IN" smtClean="0"/>
              <a:t>04/01/25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0C0149-F25E-4258-9874-E37679DDFFC2}" type="slidenum">
              <a:rPr lang="en-IN" smtClean="0"/>
              <a:t>‹#›</a:t>
            </a:fld>
            <a:endParaRPr lang="en-IN"/>
          </a:p>
        </p:txBody>
      </p:sp>
    </p:spTree>
    <p:extLst>
      <p:ext uri="{BB962C8B-B14F-4D97-AF65-F5344CB8AC3E}">
        <p14:creationId xmlns:p14="http://schemas.microsoft.com/office/powerpoint/2010/main" val="1159297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1899A70-3933-4DBF-90EF-BA548142E849}" type="datetimeFigureOut">
              <a:rPr lang="en-IN" smtClean="0"/>
              <a:t>04/01/25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0C0149-F25E-4258-9874-E37679DDFFC2}" type="slidenum">
              <a:rPr lang="en-IN" smtClean="0"/>
              <a:t>‹#›</a:t>
            </a:fld>
            <a:endParaRPr lang="en-IN"/>
          </a:p>
        </p:txBody>
      </p:sp>
    </p:spTree>
    <p:extLst>
      <p:ext uri="{BB962C8B-B14F-4D97-AF65-F5344CB8AC3E}">
        <p14:creationId xmlns:p14="http://schemas.microsoft.com/office/powerpoint/2010/main" val="1431821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1899A70-3933-4DBF-90EF-BA548142E849}" type="datetimeFigureOut">
              <a:rPr lang="en-IN" smtClean="0"/>
              <a:t>04/01/25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0C0149-F25E-4258-9874-E37679DDFFC2}" type="slidenum">
              <a:rPr lang="en-IN" smtClean="0"/>
              <a:t>‹#›</a:t>
            </a:fld>
            <a:endParaRPr lang="en-IN"/>
          </a:p>
        </p:txBody>
      </p:sp>
    </p:spTree>
    <p:extLst>
      <p:ext uri="{BB962C8B-B14F-4D97-AF65-F5344CB8AC3E}">
        <p14:creationId xmlns:p14="http://schemas.microsoft.com/office/powerpoint/2010/main" val="3952873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1899A70-3933-4DBF-90EF-BA548142E849}" type="datetimeFigureOut">
              <a:rPr lang="en-IN" smtClean="0"/>
              <a:t>04/01/25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0C0149-F25E-4258-9874-E37679DDFFC2}" type="slidenum">
              <a:rPr lang="en-IN" smtClean="0"/>
              <a:t>‹#›</a:t>
            </a:fld>
            <a:endParaRPr lang="en-IN"/>
          </a:p>
        </p:txBody>
      </p:sp>
    </p:spTree>
    <p:extLst>
      <p:ext uri="{BB962C8B-B14F-4D97-AF65-F5344CB8AC3E}">
        <p14:creationId xmlns:p14="http://schemas.microsoft.com/office/powerpoint/2010/main" val="114257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899A70-3933-4DBF-90EF-BA548142E849}" type="datetimeFigureOut">
              <a:rPr lang="en-IN" smtClean="0"/>
              <a:t>04/01/25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0C0149-F25E-4258-9874-E37679DDFFC2}" type="slidenum">
              <a:rPr lang="en-IN" smtClean="0"/>
              <a:t>‹#›</a:t>
            </a:fld>
            <a:endParaRPr lang="en-IN"/>
          </a:p>
        </p:txBody>
      </p:sp>
    </p:spTree>
    <p:extLst>
      <p:ext uri="{BB962C8B-B14F-4D97-AF65-F5344CB8AC3E}">
        <p14:creationId xmlns:p14="http://schemas.microsoft.com/office/powerpoint/2010/main" val="978032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899A70-3933-4DBF-90EF-BA548142E849}" type="datetimeFigureOut">
              <a:rPr lang="en-IN" smtClean="0"/>
              <a:t>04/01/25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0C0149-F25E-4258-9874-E37679DDFFC2}" type="slidenum">
              <a:rPr lang="en-IN" smtClean="0"/>
              <a:t>‹#›</a:t>
            </a:fld>
            <a:endParaRPr lang="en-IN"/>
          </a:p>
        </p:txBody>
      </p:sp>
    </p:spTree>
    <p:extLst>
      <p:ext uri="{BB962C8B-B14F-4D97-AF65-F5344CB8AC3E}">
        <p14:creationId xmlns:p14="http://schemas.microsoft.com/office/powerpoint/2010/main" val="1616766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narVert">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899A70-3933-4DBF-90EF-BA548142E849}" type="datetimeFigureOut">
              <a:rPr lang="en-IN" smtClean="0"/>
              <a:t>04/01/25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0C0149-F25E-4258-9874-E37679DDFFC2}" type="slidenum">
              <a:rPr lang="en-IN" smtClean="0"/>
              <a:t>‹#›</a:t>
            </a:fld>
            <a:endParaRPr lang="en-IN"/>
          </a:p>
        </p:txBody>
      </p:sp>
      <p:pic>
        <p:nvPicPr>
          <p:cNvPr id="7" name="Picture 6" descr="Manipal University Jaipur - Online MBA Programme | College Partner">
            <a:extLst>
              <a:ext uri="{FF2B5EF4-FFF2-40B4-BE49-F238E27FC236}">
                <a16:creationId xmlns:a16="http://schemas.microsoft.com/office/drawing/2014/main" id="{795A3EB2-8F8F-E07B-56DD-D6A5AC07CD63}"/>
              </a:ext>
            </a:extLst>
          </p:cNvPr>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9422176" y="352573"/>
            <a:ext cx="2025440" cy="709378"/>
          </a:xfrm>
          <a:prstGeom prst="rect">
            <a:avLst/>
          </a:prstGeom>
          <a:noFill/>
          <a:ln>
            <a:noFill/>
          </a:ln>
        </p:spPr>
      </p:pic>
      <p:pic>
        <p:nvPicPr>
          <p:cNvPr id="9" name="Picture 8">
            <a:extLst>
              <a:ext uri="{FF2B5EF4-FFF2-40B4-BE49-F238E27FC236}">
                <a16:creationId xmlns:a16="http://schemas.microsoft.com/office/drawing/2014/main" id="{FBC91733-9E07-67C7-D723-FBE3D8035014}"/>
              </a:ext>
            </a:extLst>
          </p:cNvPr>
          <p:cNvPicPr>
            <a:picLocks noChangeAspect="1"/>
          </p:cNvPicPr>
          <p:nvPr userDrawn="1"/>
        </p:nvPicPr>
        <p:blipFill>
          <a:blip r:embed="rId16"/>
          <a:stretch>
            <a:fillRect/>
          </a:stretch>
        </p:blipFill>
        <p:spPr>
          <a:xfrm>
            <a:off x="9748837" y="5891212"/>
            <a:ext cx="1833563" cy="647700"/>
          </a:xfrm>
          <a:prstGeom prst="rect">
            <a:avLst/>
          </a:prstGeom>
        </p:spPr>
      </p:pic>
    </p:spTree>
    <p:extLst>
      <p:ext uri="{BB962C8B-B14F-4D97-AF65-F5344CB8AC3E}">
        <p14:creationId xmlns:p14="http://schemas.microsoft.com/office/powerpoint/2010/main" val="826095947"/>
      </p:ext>
    </p:extLst>
  </p:cSld>
  <p:clrMap bg1="lt1" tx1="dk1" bg2="lt2" tx2="dk2" accent1="accent1" accent2="accent2" accent3="accent3" accent4="accent4" accent5="accent5" accent6="accent6" hlink="hlink" folHlink="folHlink"/>
  <p:sldLayoutIdLst>
    <p:sldLayoutId id="2147483662"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Measureddatasets/taweilo/taiwan-air-quality-data-201620242"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004791-EB90-BA9E-AFFC-BF5E76AC0CF5}"/>
              </a:ext>
            </a:extLst>
          </p:cNvPr>
          <p:cNvSpPr>
            <a:spLocks noGrp="1"/>
          </p:cNvSpPr>
          <p:nvPr>
            <p:ph type="title"/>
          </p:nvPr>
        </p:nvSpPr>
        <p:spPr/>
        <p:txBody>
          <a:bodyPr>
            <a:normAutofit/>
          </a:bodyPr>
          <a:lstStyle/>
          <a:p>
            <a:r>
              <a:rPr lang="en-IN" sz="3200" b="0" dirty="0">
                <a:latin typeface="Calibri" panose="020F0502020204030204" pitchFamily="34" charset="0"/>
                <a:cs typeface="Calibri" panose="020F0502020204030204" pitchFamily="34" charset="0"/>
              </a:rPr>
              <a:t>Taiwan Air Quality Index Prediction</a:t>
            </a:r>
          </a:p>
        </p:txBody>
      </p:sp>
      <p:sp>
        <p:nvSpPr>
          <p:cNvPr id="4" name="Text Placeholder 3">
            <a:extLst>
              <a:ext uri="{FF2B5EF4-FFF2-40B4-BE49-F238E27FC236}">
                <a16:creationId xmlns:a16="http://schemas.microsoft.com/office/drawing/2014/main" id="{D6ADF232-C9B5-984B-2E60-5076424F1098}"/>
              </a:ext>
            </a:extLst>
          </p:cNvPr>
          <p:cNvSpPr>
            <a:spLocks noGrp="1"/>
          </p:cNvSpPr>
          <p:nvPr>
            <p:ph type="body" idx="1"/>
          </p:nvPr>
        </p:nvSpPr>
        <p:spPr>
          <a:xfrm>
            <a:off x="431486" y="4056185"/>
            <a:ext cx="5175738" cy="1500553"/>
          </a:xfrm>
        </p:spPr>
        <p:txBody>
          <a:bodyPr>
            <a:noAutofit/>
          </a:bodyPr>
          <a:lstStyle/>
          <a:p>
            <a:r>
              <a:rPr lang="en-IN" sz="1600" dirty="0">
                <a:latin typeface="Calibri" panose="020F0502020204030204" pitchFamily="34" charset="0"/>
                <a:cs typeface="Calibri" panose="020F0502020204030204" pitchFamily="34" charset="0"/>
              </a:rPr>
              <a:t>Abhilash Pethota</a:t>
            </a:r>
          </a:p>
          <a:p>
            <a:r>
              <a:rPr lang="en-IN" sz="1600" dirty="0">
                <a:latin typeface="Calibri" panose="020F0502020204030204" pitchFamily="34" charset="0"/>
                <a:cs typeface="Calibri" panose="020F0502020204030204" pitchFamily="34" charset="0"/>
              </a:rPr>
              <a:t>Bharath Bhushan BR</a:t>
            </a:r>
          </a:p>
          <a:p>
            <a:r>
              <a:rPr lang="en-IN" sz="1600" dirty="0">
                <a:latin typeface="Calibri" panose="020F0502020204030204" pitchFamily="34" charset="0"/>
                <a:cs typeface="Calibri" panose="020F0502020204030204" pitchFamily="34" charset="0"/>
              </a:rPr>
              <a:t>M Rajendra Prasad</a:t>
            </a:r>
          </a:p>
          <a:p>
            <a:r>
              <a:rPr lang="en-IN" sz="1600" dirty="0">
                <a:latin typeface="Calibri" panose="020F0502020204030204" pitchFamily="34" charset="0"/>
                <a:cs typeface="Calibri" panose="020F0502020204030204" pitchFamily="34" charset="0"/>
              </a:rPr>
              <a:t>Suraj P</a:t>
            </a:r>
          </a:p>
          <a:p>
            <a:r>
              <a:rPr lang="en-IN" sz="1600" dirty="0">
                <a:latin typeface="Calibri" panose="020F0502020204030204" pitchFamily="34" charset="0"/>
                <a:cs typeface="Calibri" panose="020F0502020204030204" pitchFamily="34" charset="0"/>
              </a:rPr>
              <a:t>Vinutha A</a:t>
            </a:r>
          </a:p>
        </p:txBody>
      </p:sp>
    </p:spTree>
    <p:extLst>
      <p:ext uri="{BB962C8B-B14F-4D97-AF65-F5344CB8AC3E}">
        <p14:creationId xmlns:p14="http://schemas.microsoft.com/office/powerpoint/2010/main" val="3367677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B9A0C3-BC7E-1851-A8D0-E1CFE8474CCF}"/>
              </a:ext>
            </a:extLst>
          </p:cNvPr>
          <p:cNvSpPr txBox="1"/>
          <p:nvPr/>
        </p:nvSpPr>
        <p:spPr>
          <a:xfrm>
            <a:off x="3042642" y="410495"/>
            <a:ext cx="6400800" cy="769441"/>
          </a:xfrm>
          <a:prstGeom prst="rect">
            <a:avLst/>
          </a:prstGeom>
          <a:noFill/>
        </p:spPr>
        <p:txBody>
          <a:bodyPr wrap="square" rtlCol="0">
            <a:spAutoFit/>
          </a:bodyPr>
          <a:lstStyle/>
          <a:p>
            <a:r>
              <a:rPr lang="en-IN" sz="4400" dirty="0">
                <a:latin typeface="Calibri" panose="020F0502020204030204" pitchFamily="34" charset="0"/>
                <a:cs typeface="Calibri" panose="020F0502020204030204" pitchFamily="34" charset="0"/>
              </a:rPr>
              <a:t>Exploratory</a:t>
            </a:r>
            <a:r>
              <a:rPr lang="en-IN" sz="4400" dirty="0"/>
              <a:t> Data Analysis</a:t>
            </a:r>
          </a:p>
        </p:txBody>
      </p:sp>
      <p:sp>
        <p:nvSpPr>
          <p:cNvPr id="5" name="TextBox 4">
            <a:extLst>
              <a:ext uri="{FF2B5EF4-FFF2-40B4-BE49-F238E27FC236}">
                <a16:creationId xmlns:a16="http://schemas.microsoft.com/office/drawing/2014/main" id="{8648B231-707C-D0ED-4EB1-7583272C93B8}"/>
              </a:ext>
            </a:extLst>
          </p:cNvPr>
          <p:cNvSpPr txBox="1"/>
          <p:nvPr/>
        </p:nvSpPr>
        <p:spPr>
          <a:xfrm>
            <a:off x="662858" y="1097874"/>
            <a:ext cx="11347938" cy="4832092"/>
          </a:xfrm>
          <a:prstGeom prst="rect">
            <a:avLst/>
          </a:prstGeom>
          <a:noFill/>
        </p:spPr>
        <p:txBody>
          <a:bodyPr wrap="square">
            <a:spAutoFit/>
          </a:bodyPr>
          <a:lstStyle/>
          <a:p>
            <a:pPr marL="457200" indent="-457200">
              <a:buFont typeface="Arial" panose="020B0604020202020204" pitchFamily="34" charset="0"/>
              <a:buChar char="•"/>
            </a:pPr>
            <a:r>
              <a:rPr lang="en-US" sz="2800" dirty="0"/>
              <a:t>AQI values range from 5 to 467, with a mean of 49.76, indicating that most the data contains good AQI as compared to Hazardous AQI values. The median is 44 showing that there is slight skew towards better air quality.</a:t>
            </a:r>
          </a:p>
          <a:p>
            <a:pPr marL="457200" indent="-457200">
              <a:buFont typeface="Arial" panose="020B0604020202020204" pitchFamily="34" charset="0"/>
              <a:buChar char="•"/>
            </a:pPr>
            <a:r>
              <a:rPr lang="en-US" sz="2800" dirty="0"/>
              <a:t>⁠so2 ranges from 0.0 to 137, with 75% of the data below the value of 1.5 which indicates lesser concentrates of so2 in the atmosphere most of the time.</a:t>
            </a:r>
          </a:p>
          <a:p>
            <a:pPr marL="457200" indent="-457200">
              <a:buFont typeface="Arial" panose="020B0604020202020204" pitchFamily="34" charset="0"/>
              <a:buChar char="•"/>
            </a:pPr>
            <a:r>
              <a:rPr lang="en-US" sz="2800" dirty="0"/>
              <a:t>⁠co concentrates range from 0.0 to 3.29 indicating lesser impact on the AQI values with a mean of 0.29.</a:t>
            </a:r>
          </a:p>
          <a:p>
            <a:pPr marL="457200" indent="-457200">
              <a:buFont typeface="Arial" panose="020B0604020202020204" pitchFamily="34" charset="0"/>
              <a:buChar char="•"/>
            </a:pPr>
            <a:r>
              <a:rPr lang="en-US" sz="2800" dirty="0"/>
              <a:t>⁠o3 ranges from 0.0 to 147.0 with 75% of the data having value lesser than or equal to 41.90</a:t>
            </a:r>
          </a:p>
        </p:txBody>
      </p:sp>
    </p:spTree>
    <p:extLst>
      <p:ext uri="{BB962C8B-B14F-4D97-AF65-F5344CB8AC3E}">
        <p14:creationId xmlns:p14="http://schemas.microsoft.com/office/powerpoint/2010/main" val="596647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FAAA1E-A0DE-902B-9FE8-85EB9E2C3F6E}"/>
              </a:ext>
            </a:extLst>
          </p:cNvPr>
          <p:cNvSpPr txBox="1"/>
          <p:nvPr/>
        </p:nvSpPr>
        <p:spPr>
          <a:xfrm>
            <a:off x="2895600" y="316710"/>
            <a:ext cx="6400800" cy="769441"/>
          </a:xfrm>
          <a:prstGeom prst="rect">
            <a:avLst/>
          </a:prstGeom>
          <a:noFill/>
        </p:spPr>
        <p:txBody>
          <a:bodyPr wrap="square" rtlCol="0">
            <a:spAutoFit/>
          </a:bodyPr>
          <a:lstStyle/>
          <a:p>
            <a:r>
              <a:rPr lang="en-IN" sz="4400" dirty="0">
                <a:latin typeface="Calibri" panose="020F0502020204030204" pitchFamily="34" charset="0"/>
                <a:cs typeface="Calibri" panose="020F0502020204030204" pitchFamily="34" charset="0"/>
              </a:rPr>
              <a:t>Exploratory</a:t>
            </a:r>
            <a:r>
              <a:rPr lang="en-IN" sz="4400" dirty="0"/>
              <a:t> Data Analysis</a:t>
            </a:r>
          </a:p>
        </p:txBody>
      </p:sp>
      <p:sp>
        <p:nvSpPr>
          <p:cNvPr id="5" name="TextBox 4">
            <a:extLst>
              <a:ext uri="{FF2B5EF4-FFF2-40B4-BE49-F238E27FC236}">
                <a16:creationId xmlns:a16="http://schemas.microsoft.com/office/drawing/2014/main" id="{0617F9A0-76C2-8C69-8D32-45CC12BC8D9A}"/>
              </a:ext>
            </a:extLst>
          </p:cNvPr>
          <p:cNvSpPr txBox="1"/>
          <p:nvPr/>
        </p:nvSpPr>
        <p:spPr>
          <a:xfrm>
            <a:off x="504093" y="1086151"/>
            <a:ext cx="10937630" cy="4832092"/>
          </a:xfrm>
          <a:prstGeom prst="rect">
            <a:avLst/>
          </a:prstGeom>
          <a:noFill/>
        </p:spPr>
        <p:txBody>
          <a:bodyPr wrap="square">
            <a:spAutoFit/>
          </a:bodyPr>
          <a:lstStyle/>
          <a:p>
            <a:pPr marL="457200" indent="-457200">
              <a:buFont typeface="Arial" panose="020B0604020202020204" pitchFamily="34" charset="0"/>
              <a:buChar char="•"/>
            </a:pPr>
            <a:r>
              <a:rPr lang="en-US" sz="2800" dirty="0"/>
              <a:t>⁠pm10 ranges from 0.0 to 1072.0 with 75% of the data below 39.0 indicating lesser concentrates of pm10 in that atmosphere most of the time. But the max value indicates unusual presence of pm10 values at times in atmosphere.</a:t>
            </a:r>
          </a:p>
          <a:p>
            <a:pPr marL="457200" indent="-457200">
              <a:buFont typeface="Arial" panose="020B0604020202020204" pitchFamily="34" charset="0"/>
              <a:buChar char="•"/>
            </a:pPr>
            <a:r>
              <a:rPr lang="en-US" sz="2800" dirty="0"/>
              <a:t>pm2.5 ranges from 0.0 to 229.0 with 75% of the data below 20.0 indicating lesser concentrates of pm2.5 in that atmosphere most of the time.</a:t>
            </a:r>
          </a:p>
          <a:p>
            <a:pPr marL="457200" indent="-457200">
              <a:buFont typeface="Arial" panose="020B0604020202020204" pitchFamily="34" charset="0"/>
              <a:buChar char="•"/>
            </a:pPr>
            <a:r>
              <a:rPr lang="en-US" sz="2800" dirty="0"/>
              <a:t>no2 concentrates ranges from 0.0 to 82.0 with a mean of 9.31, indicating good value most of the time.</a:t>
            </a:r>
          </a:p>
          <a:p>
            <a:pPr marL="457200" indent="-457200">
              <a:buFont typeface="Arial" panose="020B0604020202020204" pitchFamily="34" charset="0"/>
              <a:buChar char="•"/>
            </a:pPr>
            <a:r>
              <a:rPr lang="en-US" sz="2800" dirty="0"/>
              <a:t>nox concentrates ranges from 0.0 to 185.0 with a mean of 11.44, indicating good value most of the time.</a:t>
            </a:r>
          </a:p>
        </p:txBody>
      </p:sp>
    </p:spTree>
    <p:extLst>
      <p:ext uri="{BB962C8B-B14F-4D97-AF65-F5344CB8AC3E}">
        <p14:creationId xmlns:p14="http://schemas.microsoft.com/office/powerpoint/2010/main" val="3886290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C53ADD-D792-1DED-C9E5-BD6E9CAD3296}"/>
              </a:ext>
            </a:extLst>
          </p:cNvPr>
          <p:cNvSpPr txBox="1"/>
          <p:nvPr/>
        </p:nvSpPr>
        <p:spPr>
          <a:xfrm>
            <a:off x="2808179" y="340156"/>
            <a:ext cx="6400800" cy="769441"/>
          </a:xfrm>
          <a:prstGeom prst="rect">
            <a:avLst/>
          </a:prstGeom>
          <a:noFill/>
        </p:spPr>
        <p:txBody>
          <a:bodyPr wrap="square" rtlCol="0">
            <a:spAutoFit/>
          </a:bodyPr>
          <a:lstStyle/>
          <a:p>
            <a:r>
              <a:rPr lang="en-IN" sz="4400" dirty="0">
                <a:latin typeface="Calibri" panose="020F0502020204030204" pitchFamily="34" charset="0"/>
                <a:cs typeface="Calibri" panose="020F0502020204030204" pitchFamily="34" charset="0"/>
              </a:rPr>
              <a:t>Exploratory</a:t>
            </a:r>
            <a:r>
              <a:rPr lang="en-IN" sz="4400" dirty="0"/>
              <a:t> Data Analysis</a:t>
            </a:r>
          </a:p>
        </p:txBody>
      </p:sp>
      <p:sp>
        <p:nvSpPr>
          <p:cNvPr id="4" name="TextBox 3">
            <a:extLst>
              <a:ext uri="{FF2B5EF4-FFF2-40B4-BE49-F238E27FC236}">
                <a16:creationId xmlns:a16="http://schemas.microsoft.com/office/drawing/2014/main" id="{AB680FF4-23D3-406C-E418-5AC368E941D4}"/>
              </a:ext>
            </a:extLst>
          </p:cNvPr>
          <p:cNvSpPr txBox="1"/>
          <p:nvPr/>
        </p:nvSpPr>
        <p:spPr>
          <a:xfrm>
            <a:off x="844062" y="1109597"/>
            <a:ext cx="10714892" cy="2677656"/>
          </a:xfrm>
          <a:prstGeom prst="rect">
            <a:avLst/>
          </a:prstGeom>
          <a:noFill/>
        </p:spPr>
        <p:txBody>
          <a:bodyPr wrap="square">
            <a:spAutoFit/>
          </a:bodyPr>
          <a:lstStyle/>
          <a:p>
            <a:pPr marL="457200" indent="-457200">
              <a:buFont typeface="Arial" panose="020B0604020202020204" pitchFamily="34" charset="0"/>
              <a:buChar char="•"/>
            </a:pPr>
            <a:r>
              <a:rPr lang="en-US" sz="2800" dirty="0"/>
              <a:t>no concentrates ranges from 0.0 to 142.30 with a mean of 2.09, indicating good value most of the time.</a:t>
            </a:r>
          </a:p>
          <a:p>
            <a:pPr marL="457200" indent="-457200">
              <a:buFont typeface="Arial" panose="020B0604020202020204" pitchFamily="34" charset="0"/>
              <a:buChar char="•"/>
            </a:pPr>
            <a:r>
              <a:rPr lang="en-US" sz="2800" dirty="0"/>
              <a:t>winddirec has max value as 999.00 which is not possible as winddirec is measured in degrees from 0 to 359 degrees.</a:t>
            </a:r>
          </a:p>
          <a:p>
            <a:pPr marL="457200" indent="-457200">
              <a:buFont typeface="Arial" panose="020B0604020202020204" pitchFamily="34" charset="0"/>
              <a:buChar char="•"/>
            </a:pPr>
            <a:r>
              <a:rPr lang="en-US" sz="2800" dirty="0"/>
              <a:t>There are negative values in column windspeed , it might be due to instrument calibrations. Will not be taking any action for this.</a:t>
            </a:r>
          </a:p>
        </p:txBody>
      </p:sp>
    </p:spTree>
    <p:extLst>
      <p:ext uri="{BB962C8B-B14F-4D97-AF65-F5344CB8AC3E}">
        <p14:creationId xmlns:p14="http://schemas.microsoft.com/office/powerpoint/2010/main" val="1237981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915B51-1F82-F95E-27D5-2D91F00004F3}"/>
              </a:ext>
            </a:extLst>
          </p:cNvPr>
          <p:cNvSpPr txBox="1"/>
          <p:nvPr/>
        </p:nvSpPr>
        <p:spPr>
          <a:xfrm>
            <a:off x="2808179" y="340156"/>
            <a:ext cx="6400800" cy="769441"/>
          </a:xfrm>
          <a:prstGeom prst="rect">
            <a:avLst/>
          </a:prstGeom>
          <a:noFill/>
        </p:spPr>
        <p:txBody>
          <a:bodyPr wrap="square" rtlCol="0">
            <a:spAutoFit/>
          </a:bodyPr>
          <a:lstStyle/>
          <a:p>
            <a:r>
              <a:rPr lang="en-IN" sz="4400" dirty="0">
                <a:latin typeface="Calibri" panose="020F0502020204030204" pitchFamily="34" charset="0"/>
                <a:cs typeface="Calibri" panose="020F0502020204030204" pitchFamily="34" charset="0"/>
              </a:rPr>
              <a:t>Exploratory</a:t>
            </a:r>
            <a:r>
              <a:rPr lang="en-IN" sz="4400" dirty="0"/>
              <a:t> Data Analysis</a:t>
            </a:r>
          </a:p>
        </p:txBody>
      </p:sp>
      <p:pic>
        <p:nvPicPr>
          <p:cNvPr id="4" name="Picture 3" descr="A screenshot of a graph&#10;&#10;Description automatically generated">
            <a:extLst>
              <a:ext uri="{FF2B5EF4-FFF2-40B4-BE49-F238E27FC236}">
                <a16:creationId xmlns:a16="http://schemas.microsoft.com/office/drawing/2014/main" id="{71E2F0B9-C6D7-CC59-BDAC-9FFB4ACDA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785" y="1109597"/>
            <a:ext cx="8213272" cy="5264285"/>
          </a:xfrm>
          <a:prstGeom prst="rect">
            <a:avLst/>
          </a:prstGeom>
        </p:spPr>
      </p:pic>
      <p:sp>
        <p:nvSpPr>
          <p:cNvPr id="5" name="TextBox 4">
            <a:extLst>
              <a:ext uri="{FF2B5EF4-FFF2-40B4-BE49-F238E27FC236}">
                <a16:creationId xmlns:a16="http://schemas.microsoft.com/office/drawing/2014/main" id="{EBE5EFBD-205C-5584-F703-C2F6BDDEE1E6}"/>
              </a:ext>
            </a:extLst>
          </p:cNvPr>
          <p:cNvSpPr txBox="1"/>
          <p:nvPr/>
        </p:nvSpPr>
        <p:spPr>
          <a:xfrm>
            <a:off x="9284677" y="1617785"/>
            <a:ext cx="2907323" cy="2677656"/>
          </a:xfrm>
          <a:prstGeom prst="rect">
            <a:avLst/>
          </a:prstGeom>
          <a:noFill/>
        </p:spPr>
        <p:txBody>
          <a:bodyPr wrap="square" rtlCol="0">
            <a:spAutoFit/>
          </a:bodyPr>
          <a:lstStyle/>
          <a:p>
            <a:r>
              <a:rPr lang="en-US" sz="2800" dirty="0"/>
              <a:t>pm10, pm2.5, pm2.5_avg and pm10_avg are highly positively correlated with target aqi</a:t>
            </a:r>
          </a:p>
        </p:txBody>
      </p:sp>
    </p:spTree>
    <p:extLst>
      <p:ext uri="{BB962C8B-B14F-4D97-AF65-F5344CB8AC3E}">
        <p14:creationId xmlns:p14="http://schemas.microsoft.com/office/powerpoint/2010/main" val="3186257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D0BF47-0E55-8E73-916E-A8FEF4F50229}"/>
              </a:ext>
            </a:extLst>
          </p:cNvPr>
          <p:cNvSpPr txBox="1"/>
          <p:nvPr/>
        </p:nvSpPr>
        <p:spPr>
          <a:xfrm>
            <a:off x="2808179" y="340156"/>
            <a:ext cx="6400800" cy="769441"/>
          </a:xfrm>
          <a:prstGeom prst="rect">
            <a:avLst/>
          </a:prstGeom>
          <a:noFill/>
        </p:spPr>
        <p:txBody>
          <a:bodyPr wrap="square" rtlCol="0">
            <a:spAutoFit/>
          </a:bodyPr>
          <a:lstStyle/>
          <a:p>
            <a:r>
              <a:rPr lang="en-IN" sz="4400" dirty="0">
                <a:latin typeface="Calibri" panose="020F0502020204030204" pitchFamily="34" charset="0"/>
                <a:cs typeface="Calibri" panose="020F0502020204030204" pitchFamily="34" charset="0"/>
              </a:rPr>
              <a:t>Exploratory</a:t>
            </a:r>
            <a:r>
              <a:rPr lang="en-IN" sz="4400" dirty="0"/>
              <a:t> Data Analysis</a:t>
            </a:r>
          </a:p>
        </p:txBody>
      </p:sp>
      <p:pic>
        <p:nvPicPr>
          <p:cNvPr id="4" name="Picture 3" descr="A screenshot of a graph&#10;&#10;Description automatically generated">
            <a:extLst>
              <a:ext uri="{FF2B5EF4-FFF2-40B4-BE49-F238E27FC236}">
                <a16:creationId xmlns:a16="http://schemas.microsoft.com/office/drawing/2014/main" id="{85EE0A0D-32F2-5E9E-9FAC-D6A41C25F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257" y="1109597"/>
            <a:ext cx="8299722" cy="5172670"/>
          </a:xfrm>
          <a:prstGeom prst="rect">
            <a:avLst/>
          </a:prstGeom>
        </p:spPr>
      </p:pic>
      <p:sp>
        <p:nvSpPr>
          <p:cNvPr id="5" name="TextBox 4">
            <a:extLst>
              <a:ext uri="{FF2B5EF4-FFF2-40B4-BE49-F238E27FC236}">
                <a16:creationId xmlns:a16="http://schemas.microsoft.com/office/drawing/2014/main" id="{14CA9274-9EA7-BD48-AC26-9E7BC196104C}"/>
              </a:ext>
            </a:extLst>
          </p:cNvPr>
          <p:cNvSpPr txBox="1"/>
          <p:nvPr/>
        </p:nvSpPr>
        <p:spPr>
          <a:xfrm>
            <a:off x="9556354" y="2090172"/>
            <a:ext cx="2436353" cy="2677656"/>
          </a:xfrm>
          <a:prstGeom prst="rect">
            <a:avLst/>
          </a:prstGeom>
          <a:noFill/>
        </p:spPr>
        <p:txBody>
          <a:bodyPr wrap="square" rtlCol="0">
            <a:spAutoFit/>
          </a:bodyPr>
          <a:lstStyle/>
          <a:p>
            <a:r>
              <a:rPr lang="en-US" sz="2800" dirty="0"/>
              <a:t>There are more instances of data with good aqi values than with hazardous aqi values</a:t>
            </a:r>
          </a:p>
        </p:txBody>
      </p:sp>
    </p:spTree>
    <p:extLst>
      <p:ext uri="{BB962C8B-B14F-4D97-AF65-F5344CB8AC3E}">
        <p14:creationId xmlns:p14="http://schemas.microsoft.com/office/powerpoint/2010/main" val="269478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71243F-5410-7338-B0CB-49C84850C8C7}"/>
              </a:ext>
            </a:extLst>
          </p:cNvPr>
          <p:cNvSpPr txBox="1"/>
          <p:nvPr/>
        </p:nvSpPr>
        <p:spPr>
          <a:xfrm>
            <a:off x="3675352" y="340156"/>
            <a:ext cx="6400800" cy="769441"/>
          </a:xfrm>
          <a:prstGeom prst="rect">
            <a:avLst/>
          </a:prstGeom>
          <a:noFill/>
        </p:spPr>
        <p:txBody>
          <a:bodyPr wrap="square" rtlCol="0">
            <a:spAutoFit/>
          </a:bodyPr>
          <a:lstStyle/>
          <a:p>
            <a:r>
              <a:rPr lang="en-IN" sz="4400">
                <a:latin typeface="Calibri" panose="020F0502020204030204" pitchFamily="34" charset="0"/>
                <a:cs typeface="Calibri" panose="020F0502020204030204" pitchFamily="34" charset="0"/>
              </a:rPr>
              <a:t>Data Visualisation</a:t>
            </a:r>
            <a:endParaRPr lang="en-IN" sz="4400" dirty="0">
              <a:latin typeface="Calibri" panose="020F0502020204030204" pitchFamily="34" charset="0"/>
              <a:cs typeface="Calibri" panose="020F0502020204030204" pitchFamily="34" charset="0"/>
            </a:endParaRPr>
          </a:p>
        </p:txBody>
      </p:sp>
      <p:pic>
        <p:nvPicPr>
          <p:cNvPr id="4" name="Picture 3" descr="A graph with numbers and lines&#10;&#10;Description automatically generated">
            <a:extLst>
              <a:ext uri="{FF2B5EF4-FFF2-40B4-BE49-F238E27FC236}">
                <a16:creationId xmlns:a16="http://schemas.microsoft.com/office/drawing/2014/main" id="{AD0766DA-9FF3-64BD-5BFA-AEB8018A51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504" y="1585638"/>
            <a:ext cx="8285004" cy="4446748"/>
          </a:xfrm>
          <a:prstGeom prst="rect">
            <a:avLst/>
          </a:prstGeom>
        </p:spPr>
      </p:pic>
      <p:sp>
        <p:nvSpPr>
          <p:cNvPr id="5" name="TextBox 4">
            <a:extLst>
              <a:ext uri="{FF2B5EF4-FFF2-40B4-BE49-F238E27FC236}">
                <a16:creationId xmlns:a16="http://schemas.microsoft.com/office/drawing/2014/main" id="{9C7A9D29-74E1-16C4-1C1A-396A299DECDD}"/>
              </a:ext>
            </a:extLst>
          </p:cNvPr>
          <p:cNvSpPr txBox="1"/>
          <p:nvPr/>
        </p:nvSpPr>
        <p:spPr>
          <a:xfrm>
            <a:off x="9366739" y="2250831"/>
            <a:ext cx="2825261" cy="2677656"/>
          </a:xfrm>
          <a:prstGeom prst="rect">
            <a:avLst/>
          </a:prstGeom>
          <a:noFill/>
        </p:spPr>
        <p:txBody>
          <a:bodyPr wrap="square" rtlCol="0">
            <a:spAutoFit/>
          </a:bodyPr>
          <a:lstStyle/>
          <a:p>
            <a:r>
              <a:rPr lang="en-US" sz="2800" dirty="0"/>
              <a:t>The Monthly average AQI is best during summer and worst during winter season</a:t>
            </a:r>
          </a:p>
        </p:txBody>
      </p:sp>
    </p:spTree>
    <p:extLst>
      <p:ext uri="{BB962C8B-B14F-4D97-AF65-F5344CB8AC3E}">
        <p14:creationId xmlns:p14="http://schemas.microsoft.com/office/powerpoint/2010/main" val="1070564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7E0879-7A42-F62E-F971-DBAB5C10C15D}"/>
              </a:ext>
            </a:extLst>
          </p:cNvPr>
          <p:cNvSpPr txBox="1"/>
          <p:nvPr/>
        </p:nvSpPr>
        <p:spPr>
          <a:xfrm>
            <a:off x="3476058" y="293264"/>
            <a:ext cx="6400800" cy="769441"/>
          </a:xfrm>
          <a:prstGeom prst="rect">
            <a:avLst/>
          </a:prstGeom>
          <a:noFill/>
        </p:spPr>
        <p:txBody>
          <a:bodyPr wrap="square" rtlCol="0">
            <a:spAutoFit/>
          </a:bodyPr>
          <a:lstStyle/>
          <a:p>
            <a:r>
              <a:rPr lang="en-IN" sz="4400" dirty="0">
                <a:latin typeface="Calibri" panose="020F0502020204030204" pitchFamily="34" charset="0"/>
                <a:cs typeface="Calibri" panose="020F0502020204030204" pitchFamily="34" charset="0"/>
              </a:rPr>
              <a:t>Data Visualisation</a:t>
            </a:r>
          </a:p>
        </p:txBody>
      </p:sp>
      <p:pic>
        <p:nvPicPr>
          <p:cNvPr id="4" name="Picture 3" descr="A graph of different colored lines&#10;&#10;Description automatically generated">
            <a:extLst>
              <a:ext uri="{FF2B5EF4-FFF2-40B4-BE49-F238E27FC236}">
                <a16:creationId xmlns:a16="http://schemas.microsoft.com/office/drawing/2014/main" id="{4A95F7F2-2D69-A574-3577-31512DB24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076" y="1062705"/>
            <a:ext cx="9251365" cy="4648025"/>
          </a:xfrm>
          <a:prstGeom prst="rect">
            <a:avLst/>
          </a:prstGeom>
        </p:spPr>
      </p:pic>
    </p:spTree>
    <p:extLst>
      <p:ext uri="{BB962C8B-B14F-4D97-AF65-F5344CB8AC3E}">
        <p14:creationId xmlns:p14="http://schemas.microsoft.com/office/powerpoint/2010/main" val="941660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6050FE-5191-BF75-2F72-789AFE14B2C3}"/>
              </a:ext>
            </a:extLst>
          </p:cNvPr>
          <p:cNvSpPr txBox="1"/>
          <p:nvPr/>
        </p:nvSpPr>
        <p:spPr>
          <a:xfrm>
            <a:off x="3605013" y="328432"/>
            <a:ext cx="6400800" cy="769441"/>
          </a:xfrm>
          <a:prstGeom prst="rect">
            <a:avLst/>
          </a:prstGeom>
          <a:noFill/>
        </p:spPr>
        <p:txBody>
          <a:bodyPr wrap="square" rtlCol="0">
            <a:spAutoFit/>
          </a:bodyPr>
          <a:lstStyle/>
          <a:p>
            <a:r>
              <a:rPr lang="en-IN" sz="4400" dirty="0">
                <a:latin typeface="Calibri" panose="020F0502020204030204" pitchFamily="34" charset="0"/>
                <a:cs typeface="Calibri" panose="020F0502020204030204" pitchFamily="34" charset="0"/>
              </a:rPr>
              <a:t>Data Visualisation</a:t>
            </a:r>
          </a:p>
        </p:txBody>
      </p:sp>
      <p:pic>
        <p:nvPicPr>
          <p:cNvPr id="4" name="Picture 3" descr="A map of taiwan with orange dots&#10;&#10;Description automatically generated">
            <a:extLst>
              <a:ext uri="{FF2B5EF4-FFF2-40B4-BE49-F238E27FC236}">
                <a16:creationId xmlns:a16="http://schemas.microsoft.com/office/drawing/2014/main" id="{393710FE-A21C-611D-F175-F7DA173E2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0285" y="1097872"/>
            <a:ext cx="7943415" cy="5431696"/>
          </a:xfrm>
          <a:prstGeom prst="rect">
            <a:avLst/>
          </a:prstGeom>
        </p:spPr>
      </p:pic>
      <p:sp>
        <p:nvSpPr>
          <p:cNvPr id="5" name="TextBox 4">
            <a:extLst>
              <a:ext uri="{FF2B5EF4-FFF2-40B4-BE49-F238E27FC236}">
                <a16:creationId xmlns:a16="http://schemas.microsoft.com/office/drawing/2014/main" id="{291204BE-C7CE-3D8A-C60C-8877C48D9B21}"/>
              </a:ext>
            </a:extLst>
          </p:cNvPr>
          <p:cNvSpPr txBox="1"/>
          <p:nvPr/>
        </p:nvSpPr>
        <p:spPr>
          <a:xfrm>
            <a:off x="9366738" y="1781908"/>
            <a:ext cx="2743200" cy="3108543"/>
          </a:xfrm>
          <a:prstGeom prst="rect">
            <a:avLst/>
          </a:prstGeom>
          <a:noFill/>
        </p:spPr>
        <p:txBody>
          <a:bodyPr wrap="square" rtlCol="0">
            <a:spAutoFit/>
          </a:bodyPr>
          <a:lstStyle/>
          <a:p>
            <a:r>
              <a:rPr lang="en-US" sz="2800" dirty="0"/>
              <a:t>Taitung county has the best average aqi whereas Kinmen has the worst average aqi in the year 2024</a:t>
            </a:r>
          </a:p>
        </p:txBody>
      </p:sp>
    </p:spTree>
    <p:extLst>
      <p:ext uri="{BB962C8B-B14F-4D97-AF65-F5344CB8AC3E}">
        <p14:creationId xmlns:p14="http://schemas.microsoft.com/office/powerpoint/2010/main" val="1068952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B98F85-D378-B03C-5CB0-88C35F572CA6}"/>
              </a:ext>
            </a:extLst>
          </p:cNvPr>
          <p:cNvSpPr txBox="1"/>
          <p:nvPr/>
        </p:nvSpPr>
        <p:spPr>
          <a:xfrm>
            <a:off x="3873641" y="445664"/>
            <a:ext cx="4250451" cy="769441"/>
          </a:xfrm>
          <a:prstGeom prst="rect">
            <a:avLst/>
          </a:prstGeom>
          <a:noFill/>
        </p:spPr>
        <p:txBody>
          <a:bodyPr wrap="square" rtlCol="0">
            <a:spAutoFit/>
          </a:bodyPr>
          <a:lstStyle/>
          <a:p>
            <a:r>
              <a:rPr lang="en-IN" sz="4400" dirty="0">
                <a:latin typeface="Calibri" panose="020F0502020204030204" pitchFamily="34" charset="0"/>
                <a:cs typeface="Calibri" panose="020F0502020204030204" pitchFamily="34" charset="0"/>
              </a:rPr>
              <a:t>Data</a:t>
            </a:r>
            <a:r>
              <a:rPr lang="en-IN" sz="4400" dirty="0"/>
              <a:t> </a:t>
            </a:r>
            <a:r>
              <a:rPr lang="en-IN" sz="4400" dirty="0">
                <a:latin typeface="Calibri" panose="020F0502020204030204" pitchFamily="34" charset="0"/>
                <a:cs typeface="Calibri" panose="020F0502020204030204" pitchFamily="34" charset="0"/>
              </a:rPr>
              <a:t>Preparation</a:t>
            </a:r>
          </a:p>
        </p:txBody>
      </p:sp>
      <p:sp>
        <p:nvSpPr>
          <p:cNvPr id="3" name="TextBox 2">
            <a:extLst>
              <a:ext uri="{FF2B5EF4-FFF2-40B4-BE49-F238E27FC236}">
                <a16:creationId xmlns:a16="http://schemas.microsoft.com/office/drawing/2014/main" id="{CDBBD318-F9CA-CEF1-3D30-3B6493F885F9}"/>
              </a:ext>
            </a:extLst>
          </p:cNvPr>
          <p:cNvSpPr txBox="1"/>
          <p:nvPr/>
        </p:nvSpPr>
        <p:spPr>
          <a:xfrm>
            <a:off x="728133" y="1215105"/>
            <a:ext cx="10735733" cy="5262979"/>
          </a:xfrm>
          <a:prstGeom prst="rect">
            <a:avLst/>
          </a:prstGeom>
          <a:noFill/>
        </p:spPr>
        <p:txBody>
          <a:bodyPr wrap="square" rtlCol="0">
            <a:spAutoFit/>
          </a:bodyPr>
          <a:lstStyle/>
          <a:p>
            <a:pPr marL="457200" indent="-457200">
              <a:buFont typeface="Arial" panose="020B0604020202020204" pitchFamily="34" charset="0"/>
              <a:buChar char="•"/>
            </a:pPr>
            <a:r>
              <a:rPr lang="en-US" sz="2800" dirty="0"/>
              <a:t>The columns with 100% NaN value ‘unit’ was dropped. The ‘pollutant’ had NaN values when the aqi value was good(which was more than 50%), hence dropped this column as it can lead to possible data leakage.</a:t>
            </a:r>
          </a:p>
          <a:p>
            <a:pPr marL="457200" indent="-457200">
              <a:buFont typeface="Arial" panose="020B0604020202020204" pitchFamily="34" charset="0"/>
              <a:buChar char="•"/>
            </a:pPr>
            <a:r>
              <a:rPr lang="en-US" sz="2800" dirty="0"/>
              <a:t>Few other columns like siteid, sitename, county, latitude, longitude were also dropped as they are not relevant for predicting the target. </a:t>
            </a:r>
          </a:p>
          <a:p>
            <a:pPr marL="457200" indent="-457200">
              <a:buFont typeface="Arial" panose="020B0604020202020204" pitchFamily="34" charset="0"/>
              <a:buChar char="•"/>
            </a:pPr>
            <a:r>
              <a:rPr lang="en-US" sz="2800" dirty="0"/>
              <a:t>The missing values were dropped as part of data preparation. Since we have a quite large dataset and due to lack of domain knowledge imputations were not done.</a:t>
            </a:r>
          </a:p>
          <a:p>
            <a:pPr marL="457200" indent="-457200">
              <a:buFont typeface="Arial" panose="020B0604020202020204" pitchFamily="34" charset="0"/>
              <a:buChar char="•"/>
            </a:pPr>
            <a:r>
              <a:rPr lang="en-US" sz="2800" dirty="0"/>
              <a:t>Winddirec column has values which were greater than 359. Generally, winddirec is measured as a degree ranging between 0 and 359. So dropped these rows.</a:t>
            </a:r>
          </a:p>
        </p:txBody>
      </p:sp>
    </p:spTree>
    <p:extLst>
      <p:ext uri="{BB962C8B-B14F-4D97-AF65-F5344CB8AC3E}">
        <p14:creationId xmlns:p14="http://schemas.microsoft.com/office/powerpoint/2010/main" val="55442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E00019-3207-AC39-CF00-099860763429}"/>
              </a:ext>
            </a:extLst>
          </p:cNvPr>
          <p:cNvSpPr txBox="1"/>
          <p:nvPr/>
        </p:nvSpPr>
        <p:spPr>
          <a:xfrm>
            <a:off x="3873641" y="445664"/>
            <a:ext cx="4250451" cy="769441"/>
          </a:xfrm>
          <a:prstGeom prst="rect">
            <a:avLst/>
          </a:prstGeom>
          <a:noFill/>
        </p:spPr>
        <p:txBody>
          <a:bodyPr wrap="square" rtlCol="0">
            <a:spAutoFit/>
          </a:bodyPr>
          <a:lstStyle/>
          <a:p>
            <a:r>
              <a:rPr lang="en-IN" sz="4400" dirty="0">
                <a:latin typeface="Calibri" panose="020F0502020204030204" pitchFamily="34" charset="0"/>
                <a:cs typeface="Calibri" panose="020F0502020204030204" pitchFamily="34" charset="0"/>
              </a:rPr>
              <a:t>Data</a:t>
            </a:r>
            <a:r>
              <a:rPr lang="en-IN" sz="4400" dirty="0"/>
              <a:t> </a:t>
            </a:r>
            <a:r>
              <a:rPr lang="en-IN" sz="4400" dirty="0">
                <a:latin typeface="Calibri" panose="020F0502020204030204" pitchFamily="34" charset="0"/>
                <a:cs typeface="Calibri" panose="020F0502020204030204" pitchFamily="34" charset="0"/>
              </a:rPr>
              <a:t>Preparation</a:t>
            </a:r>
          </a:p>
        </p:txBody>
      </p:sp>
      <p:sp>
        <p:nvSpPr>
          <p:cNvPr id="3" name="TextBox 2">
            <a:extLst>
              <a:ext uri="{FF2B5EF4-FFF2-40B4-BE49-F238E27FC236}">
                <a16:creationId xmlns:a16="http://schemas.microsoft.com/office/drawing/2014/main" id="{E26DA045-FED1-E139-DBEB-0DD05AF11DCC}"/>
              </a:ext>
            </a:extLst>
          </p:cNvPr>
          <p:cNvSpPr txBox="1"/>
          <p:nvPr/>
        </p:nvSpPr>
        <p:spPr>
          <a:xfrm>
            <a:off x="880533" y="1595021"/>
            <a:ext cx="10854267" cy="5262979"/>
          </a:xfrm>
          <a:prstGeom prst="rect">
            <a:avLst/>
          </a:prstGeom>
          <a:noFill/>
        </p:spPr>
        <p:txBody>
          <a:bodyPr wrap="square" rtlCol="0">
            <a:spAutoFit/>
          </a:bodyPr>
          <a:lstStyle/>
          <a:p>
            <a:pPr marL="457200" indent="-457200">
              <a:buFont typeface="Arial" panose="020B0604020202020204" pitchFamily="34" charset="0"/>
              <a:buChar char="•"/>
            </a:pPr>
            <a:r>
              <a:rPr lang="en-US" sz="2800" dirty="0"/>
              <a:t>The final data is split into train and test with 80% train data and 20% test data.</a:t>
            </a:r>
          </a:p>
          <a:p>
            <a:pPr marL="457200" indent="-457200">
              <a:buFont typeface="Arial" panose="020B0604020202020204" pitchFamily="34" charset="0"/>
              <a:buChar char="•"/>
            </a:pPr>
            <a:r>
              <a:rPr lang="en-US" sz="2800" dirty="0"/>
              <a:t>['pm2.5_avg','o3','so2_avg','so2','no2','nox','no','windspeed','winddirec’] these columns were dropped as part of feature selection. From feature Importance of tree-based model these features were removed based on their influence on the target.</a:t>
            </a:r>
          </a:p>
          <a:p>
            <a:pPr marL="457200" indent="-457200">
              <a:buFont typeface="Arial" panose="020B0604020202020204" pitchFamily="34" charset="0"/>
              <a:buChar char="•"/>
            </a:pPr>
            <a:r>
              <a:rPr lang="en-US" sz="2800" dirty="0"/>
              <a:t>pm2.5_avg was dropped because it was causing a data leakage by contributing to 90% towards target ‘aqi prediction.</a:t>
            </a:r>
          </a:p>
          <a:p>
            <a:pPr marL="457200" indent="-457200">
              <a:buFont typeface="Arial" panose="020B0604020202020204" pitchFamily="34" charset="0"/>
              <a:buChar char="•"/>
            </a:pPr>
            <a:r>
              <a:rPr lang="en-US" sz="2800" dirty="0"/>
              <a:t>o3, so2_avg, so2, no2,nox,no,windspeed, winddirec these columns were dropped as their contribution was very negligible which was less than 2% towards target ‘aqi’. </a:t>
            </a:r>
          </a:p>
          <a:p>
            <a:endParaRPr lang="en-US" sz="2800" dirty="0"/>
          </a:p>
        </p:txBody>
      </p:sp>
    </p:spTree>
    <p:extLst>
      <p:ext uri="{BB962C8B-B14F-4D97-AF65-F5344CB8AC3E}">
        <p14:creationId xmlns:p14="http://schemas.microsoft.com/office/powerpoint/2010/main" val="2576040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150286-EE0D-CB1F-3DCD-7400FEAA91C7}"/>
              </a:ext>
            </a:extLst>
          </p:cNvPr>
          <p:cNvSpPr txBox="1"/>
          <p:nvPr/>
        </p:nvSpPr>
        <p:spPr>
          <a:xfrm>
            <a:off x="2985148" y="3105834"/>
            <a:ext cx="8836745" cy="646331"/>
          </a:xfrm>
          <a:prstGeom prst="rect">
            <a:avLst/>
          </a:prstGeom>
          <a:noFill/>
        </p:spPr>
        <p:txBody>
          <a:bodyPr wrap="square" rtlCol="0">
            <a:spAutoFit/>
          </a:bodyPr>
          <a:lstStyle/>
          <a:p>
            <a:r>
              <a:rPr lang="en-IN" sz="3600" dirty="0">
                <a:latin typeface="Calibri" panose="020F0502020204030204" pitchFamily="34" charset="0"/>
                <a:cs typeface="Calibri" panose="020F0502020204030204" pitchFamily="34" charset="0"/>
              </a:rPr>
              <a:t>Taiwan Air Quality Index Prediction</a:t>
            </a:r>
          </a:p>
        </p:txBody>
      </p:sp>
    </p:spTree>
    <p:extLst>
      <p:ext uri="{BB962C8B-B14F-4D97-AF65-F5344CB8AC3E}">
        <p14:creationId xmlns:p14="http://schemas.microsoft.com/office/powerpoint/2010/main" val="616366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86F7A5-506C-1D7A-7019-0B2CE2E6AA8C}"/>
              </a:ext>
            </a:extLst>
          </p:cNvPr>
          <p:cNvSpPr txBox="1"/>
          <p:nvPr/>
        </p:nvSpPr>
        <p:spPr>
          <a:xfrm>
            <a:off x="4414019" y="336247"/>
            <a:ext cx="3276319" cy="769441"/>
          </a:xfrm>
          <a:prstGeom prst="rect">
            <a:avLst/>
          </a:prstGeom>
          <a:noFill/>
        </p:spPr>
        <p:txBody>
          <a:bodyPr wrap="square" rtlCol="0">
            <a:spAutoFit/>
          </a:bodyPr>
          <a:lstStyle/>
          <a:p>
            <a:r>
              <a:rPr lang="en-IN" sz="4400" dirty="0">
                <a:latin typeface="Calibri" panose="020F0502020204030204" pitchFamily="34" charset="0"/>
                <a:cs typeface="Calibri" panose="020F0502020204030204" pitchFamily="34" charset="0"/>
              </a:rPr>
              <a:t>Modelling</a:t>
            </a:r>
          </a:p>
        </p:txBody>
      </p:sp>
      <p:graphicFrame>
        <p:nvGraphicFramePr>
          <p:cNvPr id="4" name="Diagram 3">
            <a:extLst>
              <a:ext uri="{FF2B5EF4-FFF2-40B4-BE49-F238E27FC236}">
                <a16:creationId xmlns:a16="http://schemas.microsoft.com/office/drawing/2014/main" id="{4651817F-DC98-5662-DC16-200FA5B0D1C3}"/>
              </a:ext>
            </a:extLst>
          </p:cNvPr>
          <p:cNvGraphicFramePr/>
          <p:nvPr>
            <p:extLst>
              <p:ext uri="{D42A27DB-BD31-4B8C-83A1-F6EECF244321}">
                <p14:modId xmlns:p14="http://schemas.microsoft.com/office/powerpoint/2010/main" val="3817506900"/>
              </p:ext>
            </p:extLst>
          </p:nvPr>
        </p:nvGraphicFramePr>
        <p:xfrm>
          <a:off x="643467" y="1244599"/>
          <a:ext cx="10888133"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8674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A99BF2-5DF7-B337-45F7-43DE0E8B4656}"/>
              </a:ext>
            </a:extLst>
          </p:cNvPr>
          <p:cNvSpPr txBox="1"/>
          <p:nvPr/>
        </p:nvSpPr>
        <p:spPr>
          <a:xfrm>
            <a:off x="4799765" y="307592"/>
            <a:ext cx="3125036" cy="769441"/>
          </a:xfrm>
          <a:prstGeom prst="rect">
            <a:avLst/>
          </a:prstGeom>
          <a:noFill/>
        </p:spPr>
        <p:txBody>
          <a:bodyPr wrap="square" rtlCol="0">
            <a:spAutoFit/>
          </a:bodyPr>
          <a:lstStyle/>
          <a:p>
            <a:r>
              <a:rPr lang="en-IN" sz="4400" dirty="0">
                <a:latin typeface="Calibri" panose="020F0502020204030204" pitchFamily="34" charset="0"/>
                <a:cs typeface="Calibri" panose="020F0502020204030204" pitchFamily="34" charset="0"/>
              </a:rPr>
              <a:t>Modelling</a:t>
            </a:r>
          </a:p>
        </p:txBody>
      </p:sp>
      <p:graphicFrame>
        <p:nvGraphicFramePr>
          <p:cNvPr id="7" name="Diagram 6">
            <a:extLst>
              <a:ext uri="{FF2B5EF4-FFF2-40B4-BE49-F238E27FC236}">
                <a16:creationId xmlns:a16="http://schemas.microsoft.com/office/drawing/2014/main" id="{4973C316-D3BF-73ED-16CF-5F872A2E98B3}"/>
              </a:ext>
            </a:extLst>
          </p:cNvPr>
          <p:cNvGraphicFramePr/>
          <p:nvPr>
            <p:extLst>
              <p:ext uri="{D42A27DB-BD31-4B8C-83A1-F6EECF244321}">
                <p14:modId xmlns:p14="http://schemas.microsoft.com/office/powerpoint/2010/main" val="1013427404"/>
              </p:ext>
            </p:extLst>
          </p:nvPr>
        </p:nvGraphicFramePr>
        <p:xfrm>
          <a:off x="1481667" y="1928860"/>
          <a:ext cx="9228666" cy="32696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0319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399BFA-6A51-D7A4-4474-AC8F51674CDC}"/>
              </a:ext>
            </a:extLst>
          </p:cNvPr>
          <p:cNvSpPr txBox="1"/>
          <p:nvPr/>
        </p:nvSpPr>
        <p:spPr>
          <a:xfrm>
            <a:off x="3538847" y="347970"/>
            <a:ext cx="4456291" cy="769441"/>
          </a:xfrm>
          <a:prstGeom prst="rect">
            <a:avLst/>
          </a:prstGeom>
          <a:noFill/>
        </p:spPr>
        <p:txBody>
          <a:bodyPr wrap="square" rtlCol="0">
            <a:spAutoFit/>
          </a:bodyPr>
          <a:lstStyle/>
          <a:p>
            <a:r>
              <a:rPr lang="en-IN" sz="4400" dirty="0">
                <a:latin typeface="Calibri" panose="020F0502020204030204" pitchFamily="34" charset="0"/>
                <a:cs typeface="Calibri" panose="020F0502020204030204" pitchFamily="34" charset="0"/>
              </a:rPr>
              <a:t>Model Evaluation</a:t>
            </a:r>
          </a:p>
        </p:txBody>
      </p:sp>
      <p:graphicFrame>
        <p:nvGraphicFramePr>
          <p:cNvPr id="5" name="Diagram 4">
            <a:extLst>
              <a:ext uri="{FF2B5EF4-FFF2-40B4-BE49-F238E27FC236}">
                <a16:creationId xmlns:a16="http://schemas.microsoft.com/office/drawing/2014/main" id="{E99F168E-8842-99BB-25F7-AF7247E25D43}"/>
              </a:ext>
            </a:extLst>
          </p:cNvPr>
          <p:cNvGraphicFramePr/>
          <p:nvPr>
            <p:extLst>
              <p:ext uri="{D42A27DB-BD31-4B8C-83A1-F6EECF244321}">
                <p14:modId xmlns:p14="http://schemas.microsoft.com/office/powerpoint/2010/main" val="355272424"/>
              </p:ext>
            </p:extLst>
          </p:nvPr>
        </p:nvGraphicFramePr>
        <p:xfrm>
          <a:off x="2740561" y="2058060"/>
          <a:ext cx="6304478" cy="31635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7317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468D16-FE27-FEB4-DBD7-9B009130B602}"/>
              </a:ext>
            </a:extLst>
          </p:cNvPr>
          <p:cNvSpPr txBox="1"/>
          <p:nvPr/>
        </p:nvSpPr>
        <p:spPr>
          <a:xfrm>
            <a:off x="3430252" y="236674"/>
            <a:ext cx="5037343" cy="769441"/>
          </a:xfrm>
          <a:prstGeom prst="rect">
            <a:avLst/>
          </a:prstGeom>
          <a:noFill/>
        </p:spPr>
        <p:txBody>
          <a:bodyPr wrap="square" rtlCol="0">
            <a:spAutoFit/>
          </a:bodyPr>
          <a:lstStyle/>
          <a:p>
            <a:r>
              <a:rPr lang="en-IN" sz="4400" dirty="0">
                <a:latin typeface="Calibri" panose="020F0502020204030204" pitchFamily="34" charset="0"/>
                <a:cs typeface="Calibri" panose="020F0502020204030204" pitchFamily="34" charset="0"/>
              </a:rPr>
              <a:t>Model Interpretation</a:t>
            </a:r>
          </a:p>
        </p:txBody>
      </p:sp>
      <p:sp>
        <p:nvSpPr>
          <p:cNvPr id="7" name="TextBox 6">
            <a:extLst>
              <a:ext uri="{FF2B5EF4-FFF2-40B4-BE49-F238E27FC236}">
                <a16:creationId xmlns:a16="http://schemas.microsoft.com/office/drawing/2014/main" id="{58DA6589-AB41-E250-5A2D-0020D1595B1A}"/>
              </a:ext>
            </a:extLst>
          </p:cNvPr>
          <p:cNvSpPr txBox="1"/>
          <p:nvPr/>
        </p:nvSpPr>
        <p:spPr>
          <a:xfrm>
            <a:off x="9617528" y="1443841"/>
            <a:ext cx="2381371" cy="3970318"/>
          </a:xfrm>
          <a:prstGeom prst="rect">
            <a:avLst/>
          </a:prstGeom>
          <a:noFill/>
        </p:spPr>
        <p:txBody>
          <a:bodyPr wrap="square" rtlCol="0">
            <a:spAutoFit/>
          </a:bodyPr>
          <a:lstStyle/>
          <a:p>
            <a:r>
              <a:rPr lang="en-US" sz="2800" dirty="0"/>
              <a:t>pm10_avg, pm2.5, pm10, o3_8hr,co_8hr, co are the features which are contributing to the prediction of target</a:t>
            </a:r>
          </a:p>
        </p:txBody>
      </p:sp>
      <p:pic>
        <p:nvPicPr>
          <p:cNvPr id="4" name="Picture 3" descr="A graph with different colored bars&#10;&#10;Description automatically generated">
            <a:extLst>
              <a:ext uri="{FF2B5EF4-FFF2-40B4-BE49-F238E27FC236}">
                <a16:creationId xmlns:a16="http://schemas.microsoft.com/office/drawing/2014/main" id="{7205086A-E697-D874-2993-E9A0E5411F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921" y="1006115"/>
            <a:ext cx="8077420" cy="5077820"/>
          </a:xfrm>
          <a:prstGeom prst="rect">
            <a:avLst/>
          </a:prstGeom>
        </p:spPr>
      </p:pic>
    </p:spTree>
    <p:extLst>
      <p:ext uri="{BB962C8B-B14F-4D97-AF65-F5344CB8AC3E}">
        <p14:creationId xmlns:p14="http://schemas.microsoft.com/office/powerpoint/2010/main" val="98813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A00DFE-526D-82C3-8914-BDD52AD99E18}"/>
              </a:ext>
            </a:extLst>
          </p:cNvPr>
          <p:cNvSpPr txBox="1"/>
          <p:nvPr/>
        </p:nvSpPr>
        <p:spPr>
          <a:xfrm>
            <a:off x="4540596" y="210549"/>
            <a:ext cx="2665748" cy="769441"/>
          </a:xfrm>
          <a:prstGeom prst="rect">
            <a:avLst/>
          </a:prstGeom>
          <a:noFill/>
        </p:spPr>
        <p:txBody>
          <a:bodyPr wrap="square" rtlCol="0">
            <a:spAutoFit/>
          </a:bodyPr>
          <a:lstStyle/>
          <a:p>
            <a:r>
              <a:rPr lang="en-IN" sz="4400" dirty="0">
                <a:latin typeface="Calibri" panose="020F0502020204030204" pitchFamily="34" charset="0"/>
                <a:cs typeface="Calibri" panose="020F0502020204030204" pitchFamily="34" charset="0"/>
              </a:rPr>
              <a:t>Conclusion</a:t>
            </a:r>
          </a:p>
        </p:txBody>
      </p:sp>
      <p:sp>
        <p:nvSpPr>
          <p:cNvPr id="4" name="TextBox 3">
            <a:extLst>
              <a:ext uri="{FF2B5EF4-FFF2-40B4-BE49-F238E27FC236}">
                <a16:creationId xmlns:a16="http://schemas.microsoft.com/office/drawing/2014/main" id="{DEE5831A-FA79-D5C6-8B9F-C59F7172760C}"/>
              </a:ext>
            </a:extLst>
          </p:cNvPr>
          <p:cNvSpPr txBox="1"/>
          <p:nvPr/>
        </p:nvSpPr>
        <p:spPr>
          <a:xfrm>
            <a:off x="1018903" y="1476103"/>
            <a:ext cx="10215154"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t>The model built using RandomForestRegressor shows that the Air Quality Index is influenced by pollutant pm10_avg by 37.7% , pollutant pm_2.5 by 33.3% , pollutant pm10 by 13.4%, o3_8hr by 7.76%, co_8hr by 5.12%, co by 2.64% .</a:t>
            </a:r>
          </a:p>
          <a:p>
            <a:pPr marL="457200" indent="-457200">
              <a:buFont typeface="Arial" panose="020B0604020202020204" pitchFamily="34" charset="0"/>
              <a:buChar char="•"/>
            </a:pPr>
            <a:r>
              <a:rPr lang="en-US" sz="2800" dirty="0"/>
              <a:t>The model is generalizing well with unseen data with R^2 score of 0.918 for both train and test data.</a:t>
            </a:r>
          </a:p>
        </p:txBody>
      </p:sp>
    </p:spTree>
    <p:extLst>
      <p:ext uri="{BB962C8B-B14F-4D97-AF65-F5344CB8AC3E}">
        <p14:creationId xmlns:p14="http://schemas.microsoft.com/office/powerpoint/2010/main" val="2902925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0553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89475" y="324525"/>
            <a:ext cx="5278120" cy="769441"/>
          </a:xfrm>
          <a:prstGeom prst="rect">
            <a:avLst/>
          </a:prstGeom>
          <a:noFill/>
        </p:spPr>
        <p:txBody>
          <a:bodyPr wrap="square" rtlCol="0">
            <a:spAutoFit/>
          </a:bodyPr>
          <a:lstStyle/>
          <a:p>
            <a:r>
              <a:rPr lang="en-IN" sz="4400" dirty="0">
                <a:latin typeface="Calibri" panose="020F0502020204030204" pitchFamily="34" charset="0"/>
                <a:cs typeface="Calibri" panose="020F0502020204030204" pitchFamily="34" charset="0"/>
              </a:rPr>
              <a:t>Problem</a:t>
            </a:r>
            <a:r>
              <a:rPr lang="en-IN" sz="4400" dirty="0"/>
              <a:t> </a:t>
            </a:r>
            <a:r>
              <a:rPr lang="en-IN" sz="4400" dirty="0">
                <a:latin typeface="Calibri" panose="020F0502020204030204" pitchFamily="34" charset="0"/>
                <a:cs typeface="Calibri" panose="020F0502020204030204" pitchFamily="34" charset="0"/>
              </a:rPr>
              <a:t>Statement</a:t>
            </a:r>
          </a:p>
        </p:txBody>
      </p:sp>
      <p:sp>
        <p:nvSpPr>
          <p:cNvPr id="3" name="TextBox 2">
            <a:extLst>
              <a:ext uri="{FF2B5EF4-FFF2-40B4-BE49-F238E27FC236}">
                <a16:creationId xmlns:a16="http://schemas.microsoft.com/office/drawing/2014/main" id="{938B8014-25C9-7F6E-1BAB-F613B8E06F2C}"/>
              </a:ext>
            </a:extLst>
          </p:cNvPr>
          <p:cNvSpPr txBox="1"/>
          <p:nvPr/>
        </p:nvSpPr>
        <p:spPr>
          <a:xfrm>
            <a:off x="559329" y="1270496"/>
            <a:ext cx="10817817" cy="5262979"/>
          </a:xfrm>
          <a:prstGeom prst="rect">
            <a:avLst/>
          </a:prstGeom>
          <a:noFill/>
        </p:spPr>
        <p:txBody>
          <a:bodyPr wrap="square" rtlCol="0">
            <a:spAutoFit/>
          </a:bodyPr>
          <a:lstStyle/>
          <a:p>
            <a:pPr marL="457200" indent="-457200" algn="just">
              <a:buFont typeface="Arial" panose="020B0604020202020204" pitchFamily="34" charset="0"/>
              <a:buChar char="•"/>
            </a:pPr>
            <a:r>
              <a:rPr lang="en-IN" sz="2800" dirty="0">
                <a:latin typeface="Calibri" panose="020F0502020204030204" pitchFamily="34" charset="0"/>
                <a:cs typeface="Calibri" panose="020F0502020204030204" pitchFamily="34" charset="0"/>
              </a:rPr>
              <a:t>Taiwan suffers from a combination of industrial emissions, vehicular pollution, dust storms, and pollution from neighboring countries (e.g., China), leading to significant fluctuations in air quality.</a:t>
            </a:r>
          </a:p>
          <a:p>
            <a:pPr marL="457200" indent="-457200" algn="just">
              <a:buFont typeface="Arial" panose="020B0604020202020204" pitchFamily="34" charset="0"/>
              <a:buChar char="•"/>
            </a:pPr>
            <a:r>
              <a:rPr lang="en-IN" sz="2800" dirty="0">
                <a:latin typeface="Calibri" panose="020F0502020204030204" pitchFamily="34" charset="0"/>
                <a:cs typeface="Calibri" panose="020F0502020204030204" pitchFamily="34" charset="0"/>
              </a:rPr>
              <a:t>There is a growing need to predict the AQI based on the concentrations of key pollutants so that individuals, businesses, and public health authorities can make informed decisions on health risks, regulatory actions, and pollution control.</a:t>
            </a:r>
          </a:p>
          <a:p>
            <a:pPr marL="457200" indent="-457200" algn="just">
              <a:buFont typeface="Arial" panose="020B0604020202020204" pitchFamily="34" charset="0"/>
              <a:buChar char="•"/>
            </a:pPr>
            <a:r>
              <a:rPr lang="en-IN" sz="2800" dirty="0"/>
              <a:t>The Problem statement is "How can we predict and analyze the Air Quality Index (AQI) for Taiwan using environmental pollutant data to improve public health awareness and inform policy decisions?” using Machine Learning Algorithm.</a:t>
            </a:r>
            <a:endParaRPr lang="en-IN" sz="2800" dirty="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26680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258547-F09E-3046-527E-A1AC9E7A6AC1}"/>
              </a:ext>
            </a:extLst>
          </p:cNvPr>
          <p:cNvSpPr txBox="1"/>
          <p:nvPr/>
        </p:nvSpPr>
        <p:spPr>
          <a:xfrm>
            <a:off x="3286369" y="383141"/>
            <a:ext cx="6400799" cy="769441"/>
          </a:xfrm>
          <a:prstGeom prst="rect">
            <a:avLst/>
          </a:prstGeom>
          <a:noFill/>
        </p:spPr>
        <p:txBody>
          <a:bodyPr wrap="square" rtlCol="0">
            <a:spAutoFit/>
          </a:bodyPr>
          <a:lstStyle/>
          <a:p>
            <a:r>
              <a:rPr lang="en-IN" sz="4400" dirty="0">
                <a:latin typeface="Calibri" panose="020F0502020204030204" pitchFamily="34" charset="0"/>
                <a:cs typeface="Calibri" panose="020F0502020204030204" pitchFamily="34" charset="0"/>
              </a:rPr>
              <a:t>Business Understanding</a:t>
            </a:r>
          </a:p>
        </p:txBody>
      </p:sp>
      <p:sp>
        <p:nvSpPr>
          <p:cNvPr id="4" name="TextBox 3">
            <a:extLst>
              <a:ext uri="{FF2B5EF4-FFF2-40B4-BE49-F238E27FC236}">
                <a16:creationId xmlns:a16="http://schemas.microsoft.com/office/drawing/2014/main" id="{DA66BBFF-DB53-C2E0-4D37-F38A87879EC0}"/>
              </a:ext>
            </a:extLst>
          </p:cNvPr>
          <p:cNvSpPr txBox="1"/>
          <p:nvPr/>
        </p:nvSpPr>
        <p:spPr>
          <a:xfrm>
            <a:off x="263471" y="1145484"/>
            <a:ext cx="11329261" cy="4832092"/>
          </a:xfrm>
          <a:prstGeom prst="rect">
            <a:avLst/>
          </a:prstGeom>
          <a:noFill/>
        </p:spPr>
        <p:txBody>
          <a:bodyPr wrap="square" rtlCol="0">
            <a:spAutoFit/>
          </a:bodyPr>
          <a:lstStyle/>
          <a:p>
            <a:pPr marL="457200" indent="-457200" algn="just">
              <a:buFont typeface="Arial" panose="020B0604020202020204" pitchFamily="34" charset="0"/>
              <a:buChar char="•"/>
            </a:pPr>
            <a:r>
              <a:rPr lang="en-IN" sz="2800" dirty="0">
                <a:latin typeface="Calibri" panose="020F0502020204030204" pitchFamily="34" charset="0"/>
                <a:cs typeface="Calibri" panose="020F0502020204030204" pitchFamily="34" charset="0"/>
              </a:rPr>
              <a:t>Taiwan faces significant air quality challenges due to both local and regional pollution sources, impacting public health and quality of life. The Air Quality Index (AQI) is a critical tool for assessing pollution levels and guiding health decisions. </a:t>
            </a:r>
          </a:p>
          <a:p>
            <a:pPr marL="457200" indent="-457200" algn="just">
              <a:buFont typeface="Arial" panose="020B0604020202020204" pitchFamily="34" charset="0"/>
              <a:buChar char="•"/>
            </a:pPr>
            <a:r>
              <a:rPr lang="en-IN" sz="2800" dirty="0">
                <a:latin typeface="Calibri" panose="020F0502020204030204" pitchFamily="34" charset="0"/>
                <a:cs typeface="Calibri" panose="020F0502020204030204" pitchFamily="34" charset="0"/>
              </a:rPr>
              <a:t>Developing an accurate AQI prediction model will help individuals, businesses, and government agencies make informed choices to mitigate health risks and improve air quality management. </a:t>
            </a:r>
          </a:p>
          <a:p>
            <a:pPr marL="457200" indent="-457200" algn="just">
              <a:buFont typeface="Arial" panose="020B0604020202020204" pitchFamily="34" charset="0"/>
              <a:buChar char="•"/>
            </a:pPr>
            <a:r>
              <a:rPr lang="en-IN" sz="2800" dirty="0">
                <a:latin typeface="Calibri" panose="020F0502020204030204" pitchFamily="34" charset="0"/>
                <a:cs typeface="Calibri" panose="020F0502020204030204" pitchFamily="34" charset="0"/>
              </a:rPr>
              <a:t>This model can create business opportunities in sectors like healthcare, environmental monitoring, smart city solutions, and consumer products, while also supporting policy initiatives aimed at reducing pollution and enhancing public well-being.</a:t>
            </a:r>
          </a:p>
        </p:txBody>
      </p:sp>
    </p:spTree>
    <p:extLst>
      <p:ext uri="{BB962C8B-B14F-4D97-AF65-F5344CB8AC3E}">
        <p14:creationId xmlns:p14="http://schemas.microsoft.com/office/powerpoint/2010/main" val="1333749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D271A0-4CA0-20BE-43B7-F257B6DA8947}"/>
              </a:ext>
            </a:extLst>
          </p:cNvPr>
          <p:cNvSpPr txBox="1"/>
          <p:nvPr/>
        </p:nvSpPr>
        <p:spPr>
          <a:xfrm>
            <a:off x="4776651" y="352809"/>
            <a:ext cx="2638697" cy="769441"/>
          </a:xfrm>
          <a:prstGeom prst="rect">
            <a:avLst/>
          </a:prstGeom>
          <a:noFill/>
        </p:spPr>
        <p:txBody>
          <a:bodyPr wrap="square" rtlCol="0">
            <a:spAutoFit/>
          </a:bodyPr>
          <a:lstStyle/>
          <a:p>
            <a:r>
              <a:rPr lang="en-IN" sz="4400" dirty="0">
                <a:latin typeface="Calibri" panose="020F0502020204030204" pitchFamily="34" charset="0"/>
                <a:cs typeface="Calibri" panose="020F0502020204030204" pitchFamily="34" charset="0"/>
              </a:rPr>
              <a:t>Approach</a:t>
            </a:r>
          </a:p>
        </p:txBody>
      </p:sp>
      <p:graphicFrame>
        <p:nvGraphicFramePr>
          <p:cNvPr id="4" name="Diagram 3">
            <a:extLst>
              <a:ext uri="{FF2B5EF4-FFF2-40B4-BE49-F238E27FC236}">
                <a16:creationId xmlns:a16="http://schemas.microsoft.com/office/drawing/2014/main" id="{067C7012-4475-C0AD-1EFD-4822AB9E1188}"/>
              </a:ext>
            </a:extLst>
          </p:cNvPr>
          <p:cNvGraphicFramePr/>
          <p:nvPr>
            <p:extLst>
              <p:ext uri="{D42A27DB-BD31-4B8C-83A1-F6EECF244321}">
                <p14:modId xmlns:p14="http://schemas.microsoft.com/office/powerpoint/2010/main" val="922599796"/>
              </p:ext>
            </p:extLst>
          </p:nvPr>
        </p:nvGraphicFramePr>
        <p:xfrm>
          <a:off x="1737532" y="1122250"/>
          <a:ext cx="8128000" cy="54035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6360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7E2D27-3166-8F21-614F-57F0EC713A09}"/>
              </a:ext>
            </a:extLst>
          </p:cNvPr>
          <p:cNvSpPr txBox="1"/>
          <p:nvPr/>
        </p:nvSpPr>
        <p:spPr>
          <a:xfrm>
            <a:off x="3696119" y="383141"/>
            <a:ext cx="5326743" cy="769441"/>
          </a:xfrm>
          <a:prstGeom prst="rect">
            <a:avLst/>
          </a:prstGeom>
          <a:noFill/>
        </p:spPr>
        <p:txBody>
          <a:bodyPr wrap="square" rtlCol="0">
            <a:spAutoFit/>
          </a:bodyPr>
          <a:lstStyle/>
          <a:p>
            <a:r>
              <a:rPr lang="en-IN" sz="4400" dirty="0">
                <a:latin typeface="Calibri" panose="020F0502020204030204" pitchFamily="34" charset="0"/>
                <a:cs typeface="Calibri" panose="020F0502020204030204" pitchFamily="34" charset="0"/>
              </a:rPr>
              <a:t>Data Understanding</a:t>
            </a:r>
          </a:p>
        </p:txBody>
      </p:sp>
      <p:sp>
        <p:nvSpPr>
          <p:cNvPr id="4" name="TextBox 3">
            <a:extLst>
              <a:ext uri="{FF2B5EF4-FFF2-40B4-BE49-F238E27FC236}">
                <a16:creationId xmlns:a16="http://schemas.microsoft.com/office/drawing/2014/main" id="{49686F4B-5D47-4D9D-E47E-4A3ACB5BFEF6}"/>
              </a:ext>
            </a:extLst>
          </p:cNvPr>
          <p:cNvSpPr txBox="1"/>
          <p:nvPr/>
        </p:nvSpPr>
        <p:spPr>
          <a:xfrm>
            <a:off x="527538" y="1091320"/>
            <a:ext cx="10785229" cy="5262979"/>
          </a:xfrm>
          <a:prstGeom prst="rect">
            <a:avLst/>
          </a:prstGeom>
          <a:noFill/>
        </p:spPr>
        <p:txBody>
          <a:bodyPr wrap="square" rtlCol="0">
            <a:spAutoFit/>
          </a:bodyPr>
          <a:lstStyle/>
          <a:p>
            <a:pPr marL="457200" indent="-457200">
              <a:buFont typeface="Arial" panose="020B0604020202020204" pitchFamily="34" charset="0"/>
              <a:buChar char="•"/>
            </a:pPr>
            <a:r>
              <a:rPr lang="en-IN" sz="2800" dirty="0"/>
              <a:t>The Taiwan Air Quality Index (AQI) is a standardized system used to communicate the level of air pollution and its potential health impacts to the public. </a:t>
            </a:r>
          </a:p>
          <a:p>
            <a:pPr marL="457200" indent="-457200">
              <a:buFont typeface="Arial" panose="020B0604020202020204" pitchFamily="34" charset="0"/>
              <a:buChar char="•"/>
            </a:pPr>
            <a:r>
              <a:rPr lang="en-IN" sz="2800" dirty="0"/>
              <a:t>It measures air quality based on concentrations of key pollutants such as pm2.5 (particulate matter), pm10, ozone (o₃), nitrogen dioxide (no₂), sulfur dioxide (so₂), and carbon monoxide (co).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800" dirty="0"/>
              <a:t>Key pollutants and their possible sources:</a:t>
            </a:r>
          </a:p>
          <a:p>
            <a:pPr marR="0" lvl="0" algn="l" defTabSz="914400" rtl="0" eaLnBrk="1" fontAlgn="auto" latinLnBrk="0" hangingPunct="1">
              <a:lnSpc>
                <a:spcPct val="100000"/>
              </a:lnSpc>
              <a:spcBef>
                <a:spcPts val="0"/>
              </a:spcBef>
              <a:spcAft>
                <a:spcPts val="0"/>
              </a:spcAft>
              <a:buClrTx/>
              <a:buSzTx/>
              <a:tabLst/>
              <a:defRPr/>
            </a:pPr>
            <a:r>
              <a:rPr lang="en-IN" sz="2800" dirty="0"/>
              <a:t>	Nitrogen Dioxide - 🚗 (vehicle exhaust)</a:t>
            </a:r>
          </a:p>
          <a:p>
            <a:r>
              <a:rPr lang="en-IN" sz="2800" dirty="0"/>
              <a:t>	Particulate Matter - 💨 (Dust Cloud)</a:t>
            </a:r>
          </a:p>
          <a:p>
            <a:r>
              <a:rPr lang="en-IN" sz="2800" dirty="0"/>
              <a:t>	Carbon Monoxide - 🌍 (Earth), 🔥 (Fire)</a:t>
            </a:r>
          </a:p>
          <a:p>
            <a:r>
              <a:rPr lang="en-IN" sz="2800" dirty="0"/>
              <a:t>	Ozone - 🌞 (Sun) + ☁️ (Cloud)</a:t>
            </a:r>
          </a:p>
          <a:p>
            <a:r>
              <a:rPr lang="en-IN" sz="2800" dirty="0"/>
              <a:t>	Sulfur Dioxide - 🏭☁️(Factory Emission)</a:t>
            </a:r>
          </a:p>
        </p:txBody>
      </p:sp>
    </p:spTree>
    <p:extLst>
      <p:ext uri="{BB962C8B-B14F-4D97-AF65-F5344CB8AC3E}">
        <p14:creationId xmlns:p14="http://schemas.microsoft.com/office/powerpoint/2010/main" val="2855938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1806CC-A1DA-34C4-E4F9-754902D9F70D}"/>
              </a:ext>
            </a:extLst>
          </p:cNvPr>
          <p:cNvSpPr txBox="1"/>
          <p:nvPr/>
        </p:nvSpPr>
        <p:spPr>
          <a:xfrm>
            <a:off x="3625780" y="219018"/>
            <a:ext cx="5326743" cy="769441"/>
          </a:xfrm>
          <a:prstGeom prst="rect">
            <a:avLst/>
          </a:prstGeom>
          <a:noFill/>
        </p:spPr>
        <p:txBody>
          <a:bodyPr wrap="square" rtlCol="0">
            <a:spAutoFit/>
          </a:bodyPr>
          <a:lstStyle/>
          <a:p>
            <a:r>
              <a:rPr lang="en-IN" sz="4400" dirty="0">
                <a:latin typeface="Calibri" panose="020F0502020204030204" pitchFamily="34" charset="0"/>
                <a:cs typeface="Calibri" panose="020F0502020204030204" pitchFamily="34" charset="0"/>
              </a:rPr>
              <a:t>Data Understanding</a:t>
            </a:r>
          </a:p>
        </p:txBody>
      </p:sp>
      <p:sp>
        <p:nvSpPr>
          <p:cNvPr id="9" name="TextBox 8">
            <a:extLst>
              <a:ext uri="{FF2B5EF4-FFF2-40B4-BE49-F238E27FC236}">
                <a16:creationId xmlns:a16="http://schemas.microsoft.com/office/drawing/2014/main" id="{9A660509-3692-F6C1-78BD-4B6B1D92F64C}"/>
              </a:ext>
            </a:extLst>
          </p:cNvPr>
          <p:cNvSpPr txBox="1"/>
          <p:nvPr/>
        </p:nvSpPr>
        <p:spPr>
          <a:xfrm>
            <a:off x="556846" y="988459"/>
            <a:ext cx="10943492" cy="5693866"/>
          </a:xfrm>
          <a:prstGeom prst="rect">
            <a:avLst/>
          </a:prstGeom>
          <a:noFill/>
        </p:spPr>
        <p:txBody>
          <a:bodyPr wrap="square">
            <a:spAutoFit/>
          </a:bodyPr>
          <a:lstStyle/>
          <a:p>
            <a:r>
              <a:rPr lang="en-IN" sz="2800" dirty="0"/>
              <a:t>The AQI is calculated on a scale from </a:t>
            </a:r>
            <a:r>
              <a:rPr lang="en-IN" sz="2800" i="1" dirty="0"/>
              <a:t>0 to 500</a:t>
            </a:r>
            <a:r>
              <a:rPr lang="en-IN" sz="2800" dirty="0"/>
              <a:t>, with higher values indicating poorer air quality and greater health risks.</a:t>
            </a:r>
          </a:p>
          <a:p>
            <a:pPr>
              <a:buFont typeface="Arial" panose="020B0604020202020204" pitchFamily="34" charset="0"/>
              <a:buChar char="•"/>
            </a:pPr>
            <a:r>
              <a:rPr lang="en-IN" sz="2800" i="1" dirty="0"/>
              <a:t>0-50 (Good): </a:t>
            </a:r>
            <a:r>
              <a:rPr lang="en-IN" sz="2800" dirty="0"/>
              <a:t>Air quality is considered good, with little to no risk to health.</a:t>
            </a:r>
          </a:p>
          <a:p>
            <a:pPr>
              <a:buFont typeface="Arial" panose="020B0604020202020204" pitchFamily="34" charset="0"/>
              <a:buChar char="•"/>
            </a:pPr>
            <a:r>
              <a:rPr lang="en-IN" sz="2800" i="1" dirty="0"/>
              <a:t>51-100 (Moderate): </a:t>
            </a:r>
            <a:r>
              <a:rPr lang="en-IN" sz="2800" dirty="0"/>
              <a:t>Air quality is acceptable; however, there may be a slight health concern for a very small number of sensitive individuals.</a:t>
            </a:r>
          </a:p>
          <a:p>
            <a:pPr>
              <a:buFont typeface="Arial" panose="020B0604020202020204" pitchFamily="34" charset="0"/>
              <a:buChar char="•"/>
            </a:pPr>
            <a:r>
              <a:rPr lang="en-IN" sz="2800" i="1" dirty="0"/>
              <a:t>101-150 (Unhealthy for Sensitive Groups): </a:t>
            </a:r>
            <a:r>
              <a:rPr lang="en-IN" sz="2800" dirty="0"/>
              <a:t>Members of sensitive groups may experience health effects.</a:t>
            </a:r>
          </a:p>
          <a:p>
            <a:pPr>
              <a:buFont typeface="Arial" panose="020B0604020202020204" pitchFamily="34" charset="0"/>
              <a:buChar char="•"/>
            </a:pPr>
            <a:r>
              <a:rPr lang="en-IN" sz="2800" i="1" dirty="0"/>
              <a:t>151-200 (Unhealthy): </a:t>
            </a:r>
            <a:r>
              <a:rPr lang="en-IN" sz="2800" dirty="0"/>
              <a:t>Health effects may be experienced by everyone, especially those in sensitive groups.</a:t>
            </a:r>
          </a:p>
          <a:p>
            <a:pPr>
              <a:buFont typeface="Arial" panose="020B0604020202020204" pitchFamily="34" charset="0"/>
              <a:buChar char="•"/>
            </a:pPr>
            <a:r>
              <a:rPr lang="en-IN" sz="2800" i="1" dirty="0"/>
              <a:t>201-300 (Very Unhealthy): </a:t>
            </a:r>
            <a:r>
              <a:rPr lang="en-IN" sz="2800" dirty="0"/>
              <a:t>Health alert; everyone may experience serious health effects.</a:t>
            </a:r>
          </a:p>
          <a:p>
            <a:pPr>
              <a:buFont typeface="Arial" panose="020B0604020202020204" pitchFamily="34" charset="0"/>
              <a:buChar char="•"/>
            </a:pPr>
            <a:r>
              <a:rPr lang="en-IN" sz="2800" i="1" dirty="0"/>
              <a:t>301-500 (Hazardous): </a:t>
            </a:r>
            <a:r>
              <a:rPr lang="en-IN" sz="2800" dirty="0"/>
              <a:t>Emergency conditions; everyone is likely</a:t>
            </a:r>
          </a:p>
          <a:p>
            <a:r>
              <a:rPr lang="en-IN" sz="2800" dirty="0"/>
              <a:t> to be affected.</a:t>
            </a:r>
          </a:p>
        </p:txBody>
      </p:sp>
    </p:spTree>
    <p:extLst>
      <p:ext uri="{BB962C8B-B14F-4D97-AF65-F5344CB8AC3E}">
        <p14:creationId xmlns:p14="http://schemas.microsoft.com/office/powerpoint/2010/main" val="4091060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CBF14D2-C3CD-1539-2115-BF984893C261}"/>
              </a:ext>
            </a:extLst>
          </p:cNvPr>
          <p:cNvSpPr txBox="1"/>
          <p:nvPr/>
        </p:nvSpPr>
        <p:spPr>
          <a:xfrm>
            <a:off x="3210002" y="375326"/>
            <a:ext cx="6400800" cy="769441"/>
          </a:xfrm>
          <a:prstGeom prst="rect">
            <a:avLst/>
          </a:prstGeom>
          <a:noFill/>
        </p:spPr>
        <p:txBody>
          <a:bodyPr wrap="square" rtlCol="0">
            <a:spAutoFit/>
          </a:bodyPr>
          <a:lstStyle/>
          <a:p>
            <a:r>
              <a:rPr lang="en-IN" sz="4400" dirty="0">
                <a:latin typeface="Calibri" panose="020F0502020204030204" pitchFamily="34" charset="0"/>
                <a:cs typeface="Calibri" panose="020F0502020204030204" pitchFamily="34" charset="0"/>
              </a:rPr>
              <a:t>Summary of the Data</a:t>
            </a:r>
            <a:r>
              <a:rPr lang="en-IN" sz="4400" dirty="0"/>
              <a:t>set</a:t>
            </a:r>
          </a:p>
        </p:txBody>
      </p:sp>
      <p:sp>
        <p:nvSpPr>
          <p:cNvPr id="7" name="TextBox 6">
            <a:extLst>
              <a:ext uri="{FF2B5EF4-FFF2-40B4-BE49-F238E27FC236}">
                <a16:creationId xmlns:a16="http://schemas.microsoft.com/office/drawing/2014/main" id="{0156C3B6-0C36-B6C3-2F14-28CEA227EF4D}"/>
              </a:ext>
            </a:extLst>
          </p:cNvPr>
          <p:cNvSpPr txBox="1"/>
          <p:nvPr/>
        </p:nvSpPr>
        <p:spPr>
          <a:xfrm>
            <a:off x="4290646" y="1875692"/>
            <a:ext cx="184731" cy="369332"/>
          </a:xfrm>
          <a:prstGeom prst="rect">
            <a:avLst/>
          </a:prstGeom>
          <a:noFill/>
        </p:spPr>
        <p:txBody>
          <a:bodyPr wrap="none" rtlCol="0">
            <a:spAutoFit/>
          </a:bodyPr>
          <a:lstStyle/>
          <a:p>
            <a:endParaRPr lang="en-US" dirty="0"/>
          </a:p>
        </p:txBody>
      </p:sp>
      <p:sp>
        <p:nvSpPr>
          <p:cNvPr id="9" name="TextBox 8">
            <a:extLst>
              <a:ext uri="{FF2B5EF4-FFF2-40B4-BE49-F238E27FC236}">
                <a16:creationId xmlns:a16="http://schemas.microsoft.com/office/drawing/2014/main" id="{12E942CA-836A-1279-11C4-C6AD98BF377F}"/>
              </a:ext>
            </a:extLst>
          </p:cNvPr>
          <p:cNvSpPr txBox="1"/>
          <p:nvPr/>
        </p:nvSpPr>
        <p:spPr>
          <a:xfrm>
            <a:off x="2268414" y="3302785"/>
            <a:ext cx="6096000" cy="369332"/>
          </a:xfrm>
          <a:prstGeom prst="rect">
            <a:avLst/>
          </a:prstGeom>
          <a:noFill/>
        </p:spPr>
        <p:txBody>
          <a:bodyPr wrap="square">
            <a:spAutoFit/>
          </a:bodyPr>
          <a:lstStyle/>
          <a:p>
            <a:endParaRPr lang="en-US" dirty="0"/>
          </a:p>
        </p:txBody>
      </p:sp>
      <p:graphicFrame>
        <p:nvGraphicFramePr>
          <p:cNvPr id="10" name="Table 9">
            <a:extLst>
              <a:ext uri="{FF2B5EF4-FFF2-40B4-BE49-F238E27FC236}">
                <a16:creationId xmlns:a16="http://schemas.microsoft.com/office/drawing/2014/main" id="{D636B04D-FA92-8EAC-5FD2-0A61533861EC}"/>
              </a:ext>
            </a:extLst>
          </p:cNvPr>
          <p:cNvGraphicFramePr>
            <a:graphicFrameLocks noGrp="1"/>
          </p:cNvGraphicFramePr>
          <p:nvPr/>
        </p:nvGraphicFramePr>
        <p:xfrm>
          <a:off x="838200" y="3818414"/>
          <a:ext cx="10515600" cy="365760"/>
        </p:xfrm>
        <a:graphic>
          <a:graphicData uri="http://schemas.openxmlformats.org/drawingml/2006/table">
            <a:tbl>
              <a:tblPr/>
              <a:tblGrid>
                <a:gridCol w="10515600">
                  <a:extLst>
                    <a:ext uri="{9D8B030D-6E8A-4147-A177-3AD203B41FA5}">
                      <a16:colId xmlns:a16="http://schemas.microsoft.com/office/drawing/2014/main" val="575908940"/>
                    </a:ext>
                  </a:extLst>
                </a:gridCol>
              </a:tblGrid>
              <a:tr h="0">
                <a:tc>
                  <a:txBody>
                    <a:bodyPr/>
                    <a:lstStyle/>
                    <a:p>
                      <a:endParaRPr lang="en-IN"/>
                    </a:p>
                  </a:txBody>
                  <a:tcPr anchor="ctr">
                    <a:lnL>
                      <a:noFill/>
                    </a:lnL>
                    <a:lnR>
                      <a:noFill/>
                    </a:lnR>
                    <a:lnT>
                      <a:noFill/>
                    </a:lnT>
                    <a:lnB>
                      <a:noFill/>
                    </a:lnB>
                    <a:noFill/>
                  </a:tcPr>
                </a:tc>
                <a:extLst>
                  <a:ext uri="{0D108BD9-81ED-4DB2-BD59-A6C34878D82A}">
                    <a16:rowId xmlns:a16="http://schemas.microsoft.com/office/drawing/2014/main" val="1309449903"/>
                  </a:ext>
                </a:extLst>
              </a:tr>
            </a:tbl>
          </a:graphicData>
        </a:graphic>
      </p:graphicFrame>
      <p:sp>
        <p:nvSpPr>
          <p:cNvPr id="13" name="TextBox 12">
            <a:extLst>
              <a:ext uri="{FF2B5EF4-FFF2-40B4-BE49-F238E27FC236}">
                <a16:creationId xmlns:a16="http://schemas.microsoft.com/office/drawing/2014/main" id="{D02F0DBD-4467-3334-400D-A236BFF19387}"/>
              </a:ext>
            </a:extLst>
          </p:cNvPr>
          <p:cNvSpPr txBox="1"/>
          <p:nvPr/>
        </p:nvSpPr>
        <p:spPr>
          <a:xfrm>
            <a:off x="386862" y="1036639"/>
            <a:ext cx="11312769" cy="5970865"/>
          </a:xfrm>
          <a:prstGeom prst="rect">
            <a:avLst/>
          </a:prstGeom>
          <a:noFill/>
        </p:spPr>
        <p:txBody>
          <a:bodyPr wrap="square" rtlCol="0">
            <a:spAutoFit/>
          </a:bodyPr>
          <a:lstStyle/>
          <a:p>
            <a:pPr marL="457200" indent="-457200">
              <a:buFont typeface="Arial" panose="020B0604020202020204" pitchFamily="34" charset="0"/>
              <a:buChar char="•"/>
            </a:pPr>
            <a:r>
              <a:rPr lang="en-IN" sz="2800" dirty="0"/>
              <a:t>Dataset is available for download from the below link </a:t>
            </a:r>
            <a:r>
              <a:rPr lang="en-IN" sz="2800" b="1" dirty="0"/>
              <a:t>-</a:t>
            </a:r>
            <a:r>
              <a:rPr lang="en-IN" sz="2800" b="1" dirty="0">
                <a:hlinkClick r:id="rId2"/>
              </a:rPr>
              <a:t>https://www.kaggle.com/Measureddatasets/taweilo/taiwan-air-quality-data-201620242</a:t>
            </a:r>
            <a:endParaRPr lang="en-IN" sz="2800" b="1" dirty="0"/>
          </a:p>
          <a:p>
            <a:pPr marL="457200" indent="-457200">
              <a:buFont typeface="Arial" panose="020B0604020202020204" pitchFamily="34" charset="0"/>
              <a:buChar char="•"/>
            </a:pPr>
            <a:r>
              <a:rPr lang="en-US" sz="2800" dirty="0"/>
              <a:t>The dataset contains data from 2016-2024. As part of this project, we are considering data from year 2023-2024.</a:t>
            </a:r>
          </a:p>
          <a:p>
            <a:pPr marL="457200" indent="-457200">
              <a:buFont typeface="Arial" panose="020B0604020202020204" pitchFamily="34" charset="0"/>
              <a:buChar char="•"/>
            </a:pPr>
            <a:r>
              <a:rPr lang="en-US" sz="2800" dirty="0"/>
              <a:t>The filtered dataset contains </a:t>
            </a:r>
            <a:r>
              <a:rPr lang="en-IN" sz="2800" dirty="0"/>
              <a:t>1232990 rows and 25 columns</a:t>
            </a:r>
          </a:p>
          <a:p>
            <a:pPr marL="457200" indent="-457200">
              <a:buFont typeface="Arial" panose="020B0604020202020204" pitchFamily="34" charset="0"/>
              <a:buChar char="•"/>
            </a:pPr>
            <a:r>
              <a:rPr lang="en-IN" sz="2800" dirty="0">
                <a:solidFill>
                  <a:srgbClr val="000000"/>
                </a:solidFill>
                <a:effectLst/>
                <a:ea typeface="Times New Roman" panose="02020603050405020304" pitchFamily="18" charset="0"/>
              </a:rPr>
              <a:t>The dataset contains hourly readings of over 22 counties in Taiwan and covers over 92 sites in these counties</a:t>
            </a:r>
            <a:endParaRPr lang="en-IN" sz="2800" b="1" dirty="0"/>
          </a:p>
          <a:p>
            <a:pPr marL="457200" indent="-457200">
              <a:buFont typeface="Arial" panose="020B0604020202020204" pitchFamily="34" charset="0"/>
              <a:buChar char="•"/>
            </a:pPr>
            <a:r>
              <a:rPr lang="en-IN" sz="2800" i="1" dirty="0"/>
              <a:t>Columns</a:t>
            </a:r>
            <a:r>
              <a:rPr lang="en-IN" sz="2800" b="1" dirty="0"/>
              <a:t> : </a:t>
            </a:r>
            <a:r>
              <a:rPr lang="en-IN" sz="2800" dirty="0"/>
              <a:t>pm2.5, pm10, Ozone (o₃), nitrogen dioxide (no₂), sulfur dioxide (so₂), carbon monoxide (co), average concentrations of pm2.5, pm10, co, o3, so2,wind speed and wind direction, siteid, sitename, latitude, longitude, county, date, unit, pollutant, status, aqi</a:t>
            </a:r>
          </a:p>
          <a:p>
            <a:endParaRPr lang="en-IN" sz="2800" dirty="0"/>
          </a:p>
          <a:p>
            <a:endParaRPr lang="en-US" dirty="0"/>
          </a:p>
        </p:txBody>
      </p:sp>
    </p:spTree>
    <p:extLst>
      <p:ext uri="{BB962C8B-B14F-4D97-AF65-F5344CB8AC3E}">
        <p14:creationId xmlns:p14="http://schemas.microsoft.com/office/powerpoint/2010/main" val="3335353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803C39-B18B-0D7F-24CE-BCD9FC2F0450}"/>
              </a:ext>
            </a:extLst>
          </p:cNvPr>
          <p:cNvSpPr txBox="1"/>
          <p:nvPr/>
        </p:nvSpPr>
        <p:spPr>
          <a:xfrm>
            <a:off x="3139663" y="375325"/>
            <a:ext cx="6400800" cy="769441"/>
          </a:xfrm>
          <a:prstGeom prst="rect">
            <a:avLst/>
          </a:prstGeom>
          <a:noFill/>
        </p:spPr>
        <p:txBody>
          <a:bodyPr wrap="square" rtlCol="0">
            <a:spAutoFit/>
          </a:bodyPr>
          <a:lstStyle/>
          <a:p>
            <a:r>
              <a:rPr lang="en-IN" sz="4400" dirty="0">
                <a:latin typeface="Calibri" panose="020F0502020204030204" pitchFamily="34" charset="0"/>
                <a:cs typeface="Calibri" panose="020F0502020204030204" pitchFamily="34" charset="0"/>
              </a:rPr>
              <a:t>Summary of the Data</a:t>
            </a:r>
            <a:r>
              <a:rPr lang="en-IN" sz="4400" dirty="0"/>
              <a:t>set</a:t>
            </a:r>
          </a:p>
        </p:txBody>
      </p:sp>
      <p:sp>
        <p:nvSpPr>
          <p:cNvPr id="8" name="TextBox 7">
            <a:extLst>
              <a:ext uri="{FF2B5EF4-FFF2-40B4-BE49-F238E27FC236}">
                <a16:creationId xmlns:a16="http://schemas.microsoft.com/office/drawing/2014/main" id="{D36A3934-21DD-E870-42CC-631B837CEEFB}"/>
              </a:ext>
            </a:extLst>
          </p:cNvPr>
          <p:cNvSpPr txBox="1"/>
          <p:nvPr/>
        </p:nvSpPr>
        <p:spPr>
          <a:xfrm>
            <a:off x="867507" y="1144766"/>
            <a:ext cx="11148647" cy="3385542"/>
          </a:xfrm>
          <a:prstGeom prst="rect">
            <a:avLst/>
          </a:prstGeom>
          <a:noFill/>
        </p:spPr>
        <p:txBody>
          <a:bodyPr wrap="square" rtlCol="0">
            <a:spAutoFit/>
          </a:bodyPr>
          <a:lstStyle/>
          <a:p>
            <a:pPr marL="457200" indent="-457200">
              <a:buFont typeface="Arial" panose="020B0604020202020204" pitchFamily="34" charset="0"/>
              <a:buChar char="•"/>
            </a:pPr>
            <a:r>
              <a:rPr lang="en-US" sz="2800" dirty="0"/>
              <a:t>There are missing values and duplicated values present in the dataset. The missing values might be due to defects/malfunctioning in sensors.</a:t>
            </a:r>
          </a:p>
          <a:p>
            <a:pPr marL="457200" indent="-457200">
              <a:buFont typeface="Arial" panose="020B0604020202020204" pitchFamily="34" charset="0"/>
              <a:buChar char="•"/>
            </a:pPr>
            <a:r>
              <a:rPr lang="en-US" sz="2800" dirty="0"/>
              <a:t>Few columns contains negative values, these might be due to instrument calibrations.</a:t>
            </a:r>
          </a:p>
          <a:p>
            <a:pPr marL="457200" indent="-457200">
              <a:buFont typeface="Arial" panose="020B0604020202020204" pitchFamily="34" charset="0"/>
              <a:buChar char="•"/>
            </a:pPr>
            <a:r>
              <a:rPr lang="en-US" sz="2800" dirty="0"/>
              <a:t>This Dataset contains 1232994 rows and 25 columns and there are 4 duplicated rows.</a:t>
            </a:r>
          </a:p>
          <a:p>
            <a:pPr marL="457200" indent="-457200">
              <a:buFont typeface="Arial" panose="020B0604020202020204" pitchFamily="34" charset="0"/>
              <a:buChar char="•"/>
            </a:pPr>
            <a:endParaRPr lang="en-US" sz="2800" dirty="0"/>
          </a:p>
          <a:p>
            <a:endParaRPr lang="en-US" dirty="0"/>
          </a:p>
        </p:txBody>
      </p:sp>
    </p:spTree>
    <p:extLst>
      <p:ext uri="{BB962C8B-B14F-4D97-AF65-F5344CB8AC3E}">
        <p14:creationId xmlns:p14="http://schemas.microsoft.com/office/powerpoint/2010/main" val="343837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614D015C45E5468E72F5A0D58C904B" ma:contentTypeVersion="13" ma:contentTypeDescription="Create a new document." ma:contentTypeScope="" ma:versionID="7aac9ebaaf45618c083de3f838cdf2f2">
  <xsd:schema xmlns:xsd="http://www.w3.org/2001/XMLSchema" xmlns:xs="http://www.w3.org/2001/XMLSchema" xmlns:p="http://schemas.microsoft.com/office/2006/metadata/properties" xmlns:ns2="a00f4173-92b2-4de5-9a49-d26ae53cc1df" xmlns:ns3="c7354aa4-007f-4a05-b048-e3a8dc552476" xmlns:ns4="f623b4a0-ee19-4c5b-9b6b-7123b311dc1a" xmlns:ns5="586a124a-50a9-40dd-8e7d-028afa3f7d06" targetNamespace="http://schemas.microsoft.com/office/2006/metadata/properties" ma:root="true" ma:fieldsID="4d56af077c0f945df710049a620ba107" ns2:_="" ns3:_="" ns4:_="" ns5:_="">
    <xsd:import namespace="a00f4173-92b2-4de5-9a49-d26ae53cc1df"/>
    <xsd:import namespace="c7354aa4-007f-4a05-b048-e3a8dc552476"/>
    <xsd:import namespace="f623b4a0-ee19-4c5b-9b6b-7123b311dc1a"/>
    <xsd:import namespace="586a124a-50a9-40dd-8e7d-028afa3f7d0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4:MediaServiceDateTaken" minOccurs="0"/>
                <xsd:element ref="ns4:MediaServiceAutoTags" minOccurs="0"/>
                <xsd:element ref="ns4:MediaServiceGenerationTime" minOccurs="0"/>
                <xsd:element ref="ns4:MediaServiceEventHashCode" minOccurs="0"/>
                <xsd:element ref="ns4:MediaServiceOCR" minOccurs="0"/>
                <xsd:element ref="ns4:MediaServiceLocation" minOccurs="0"/>
                <xsd:element ref="ns4:lcf76f155ced4ddcb4097134ff3c332f" minOccurs="0"/>
                <xsd:element ref="ns5:TaxCatchAll" minOccurs="0"/>
                <xsd:element ref="ns4:MediaLengthInSeconds" minOccurs="0"/>
                <xsd:element ref="ns4:MediaServiceObjectDetectorVersion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0f4173-92b2-4de5-9a49-d26ae53cc1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7354aa4-007f-4a05-b048-e3a8dc55247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623b4a0-ee19-4c5b-9b6b-7123b311dc1a" elementFormDefault="qualified">
    <xsd:import namespace="http://schemas.microsoft.com/office/2006/documentManagement/types"/>
    <xsd:import namespace="http://schemas.microsoft.com/office/infopath/2007/PartnerControls"/>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0ab18061-6c08-4ae2-9f37-9ebec0834208" ma:termSetId="09814cd3-568e-fe90-9814-8d621ff8fb84" ma:anchorId="fba54fb3-c3e1-fe81-a776-ca4b69148c4d" ma:open="true" ma:isKeyword="false">
      <xsd:complexType>
        <xsd:sequence>
          <xsd:element ref="pc:Terms" minOccurs="0" maxOccurs="1"/>
        </xsd:sequence>
      </xsd:complexType>
    </xsd:element>
    <xsd:element name="MediaLengthInSeconds" ma:index="23" nillable="true" ma:displayName="MediaLengthInSeconds" ma:hidden="true" ma:internalName="MediaLengthInSeconds" ma:readOnly="true">
      <xsd:simpleType>
        <xsd:restriction base="dms:Unknown"/>
      </xsd:simple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86a124a-50a9-40dd-8e7d-028afa3f7d06"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586a124a-50a9-40dd-8e7d-028afa3f7d06}" ma:internalName="TaxCatchAll" ma:showField="CatchAllData" ma:web="9d29f424-d339-43b5-b84e-750cecc1e04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1146648-460F-468E-87D3-62BC265BAF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0f4173-92b2-4de5-9a49-d26ae53cc1df"/>
    <ds:schemaRef ds:uri="c7354aa4-007f-4a05-b048-e3a8dc552476"/>
    <ds:schemaRef ds:uri="f623b4a0-ee19-4c5b-9b6b-7123b311dc1a"/>
    <ds:schemaRef ds:uri="586a124a-50a9-40dd-8e7d-028afa3f7d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52AC2F-0018-4C33-8464-DDE54824A6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1875</TotalTime>
  <Words>1563</Words>
  <Application>Microsoft Macintosh PowerPoint</Application>
  <PresentationFormat>Widescreen</PresentationFormat>
  <Paragraphs>110</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Taiwan Air Quality Index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XXXXXX Roll no.XXXXXX</dc:title>
  <dc:creator>Mallikarjuna Doddamane [MaGE]</dc:creator>
  <cp:lastModifiedBy>Vinutha A</cp:lastModifiedBy>
  <cp:revision>165</cp:revision>
  <dcterms:created xsi:type="dcterms:W3CDTF">2018-02-05T13:42:06Z</dcterms:created>
  <dcterms:modified xsi:type="dcterms:W3CDTF">2025-01-04T18:12:06Z</dcterms:modified>
</cp:coreProperties>
</file>