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8" r:id="rId3"/>
    <p:sldId id="259" r:id="rId4"/>
    <p:sldId id="264" r:id="rId5"/>
    <p:sldId id="266" r:id="rId6"/>
    <p:sldId id="268" r:id="rId7"/>
    <p:sldId id="265" r:id="rId8"/>
    <p:sldId id="263" r:id="rId9"/>
    <p:sldId id="262" r:id="rId10"/>
    <p:sldId id="261" r:id="rId1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2"/>
    </p:embeddedFont>
    <p:embeddedFont>
      <p:font typeface="G마켓 산스 TTF Medium" panose="02000000000000000000" pitchFamily="2" charset="-127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018-6767-4E3A-8F85-C154FA34D86E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432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 smtClean="0">
                <a:latin typeface="+mj-ea"/>
                <a:ea typeface="+mj-ea"/>
              </a:rPr>
              <a:t>MyPage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87" y="3330832"/>
            <a:ext cx="31066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난이도 설정하기</a:t>
            </a:r>
            <a:endParaRPr lang="en-US" altLang="ko-KR" sz="25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나의 학습기록</a:t>
            </a:r>
            <a:endParaRPr lang="en-US" altLang="ko-KR" sz="2500" smtClean="0">
              <a:latin typeface="+mj-ea"/>
              <a:ea typeface="+mj-ea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679825" y="1962607"/>
            <a:ext cx="3003445" cy="3003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70"/>
          </a:p>
        </p:txBody>
      </p:sp>
      <p:sp>
        <p:nvSpPr>
          <p:cNvPr id="11" name="TextBox 10"/>
          <p:cNvSpPr txBox="1"/>
          <p:nvPr/>
        </p:nvSpPr>
        <p:spPr>
          <a:xfrm>
            <a:off x="4977087" y="2473124"/>
            <a:ext cx="529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+mj-ea"/>
                <a:ea typeface="+mj-ea"/>
              </a:rPr>
              <a:t>김찰스 </a:t>
            </a:r>
            <a:r>
              <a:rPr lang="en-US" altLang="ko-KR" sz="4000" smtClean="0">
                <a:latin typeface="+mj-ea"/>
                <a:ea typeface="+mj-ea"/>
              </a:rPr>
              <a:t>(</a:t>
            </a:r>
            <a:r>
              <a:rPr lang="ko-KR" altLang="en-US" sz="4000" smtClean="0">
                <a:latin typeface="+mj-ea"/>
                <a:ea typeface="+mj-ea"/>
              </a:rPr>
              <a:t>만 </a:t>
            </a:r>
            <a:r>
              <a:rPr lang="en-US" altLang="ko-KR" sz="4000" smtClean="0">
                <a:latin typeface="+mj-ea"/>
                <a:ea typeface="+mj-ea"/>
              </a:rPr>
              <a:t>3</a:t>
            </a:r>
            <a:r>
              <a:rPr lang="ko-KR" altLang="en-US" sz="4000" smtClean="0">
                <a:latin typeface="+mj-ea"/>
                <a:ea typeface="+mj-ea"/>
              </a:rPr>
              <a:t>세</a:t>
            </a:r>
            <a:r>
              <a:rPr lang="en-US" altLang="ko-KR" sz="4000" smtClean="0">
                <a:latin typeface="+mj-ea"/>
                <a:ea typeface="+mj-ea"/>
              </a:rPr>
              <a:t>)</a:t>
            </a:r>
            <a:endParaRPr lang="en-US" altLang="ko-KR" sz="400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7673" y="3465408"/>
            <a:ext cx="629920" cy="377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87897" y="3464300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17785" y="3459332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7673" y="4070324"/>
            <a:ext cx="2370144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이동하기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2129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삭제하기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692324" y="6032461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+mj-ea"/>
              </a:rPr>
              <a:t>프로필 삭제</a:t>
            </a:r>
            <a:endParaRPr lang="en-US" altLang="ko-KR" sz="1600">
              <a:latin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회원가입</a:t>
            </a:r>
            <a:r>
              <a:rPr lang="en-US" altLang="ko-KR" smtClean="0">
                <a:latin typeface="+mj-ea"/>
                <a:ea typeface="+mj-ea"/>
              </a:rPr>
              <a:t> Sign In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3887928" y="2870864"/>
            <a:ext cx="2077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시리얼넘버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12672" y="3444345"/>
            <a:ext cx="205904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36814" y="291404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736814" y="3493704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3945212" y="4040350"/>
            <a:ext cx="1716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2672" y="4613831"/>
            <a:ext cx="2059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 확인</a:t>
            </a:r>
            <a:endParaRPr lang="en-US" altLang="ko-KR" sz="200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6814" y="4083535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5736814" y="4663190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29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나의 학습기록 </a:t>
            </a:r>
            <a:r>
              <a:rPr lang="en-US" altLang="ko-KR" smtClean="0">
                <a:latin typeface="+mj-ea"/>
                <a:ea typeface="+mj-ea"/>
              </a:rPr>
              <a:t>MyHistory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61351"/>
            <a:ext cx="94386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학습날짜</a:t>
            </a:r>
            <a:r>
              <a:rPr lang="en-US" altLang="ko-KR" sz="2500" smtClean="0">
                <a:latin typeface="+mj-ea"/>
                <a:ea typeface="+mj-ea"/>
              </a:rPr>
              <a:t>			  </a:t>
            </a:r>
            <a:r>
              <a:rPr lang="ko-KR" altLang="en-US" sz="2500" smtClean="0">
                <a:latin typeface="+mj-ea"/>
                <a:ea typeface="+mj-ea"/>
              </a:rPr>
              <a:t>학습동화</a:t>
            </a:r>
            <a:r>
              <a:rPr lang="en-US" altLang="ko-KR" sz="2500">
                <a:latin typeface="+mj-ea"/>
                <a:ea typeface="+mj-ea"/>
              </a:rPr>
              <a:t>	</a:t>
            </a:r>
            <a:r>
              <a:rPr lang="en-US" altLang="ko-KR" sz="2500" smtClean="0">
                <a:latin typeface="+mj-ea"/>
                <a:ea typeface="+mj-ea"/>
              </a:rPr>
              <a:t>		</a:t>
            </a:r>
            <a:r>
              <a:rPr lang="ko-KR" altLang="en-US" sz="2500" smtClean="0">
                <a:latin typeface="+mj-ea"/>
                <a:ea typeface="+mj-ea"/>
              </a:rPr>
              <a:t>점수</a:t>
            </a:r>
            <a:r>
              <a:rPr lang="en-US" altLang="ko-KR" sz="2500" smtClean="0">
                <a:latin typeface="+mj-ea"/>
                <a:ea typeface="+mj-ea"/>
              </a:rPr>
              <a:t>			</a:t>
            </a:r>
            <a:r>
              <a:rPr lang="ko-KR" altLang="en-US" sz="2500" smtClean="0">
                <a:latin typeface="+mj-ea"/>
                <a:ea typeface="+mj-ea"/>
              </a:rPr>
              <a:t>자세히보기</a:t>
            </a:r>
            <a:endParaRPr lang="en-US" altLang="ko-KR" sz="2500" smtClean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56428" y="1630765"/>
            <a:ext cx="9493332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686560" y="1717742"/>
            <a:ext cx="129234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  <a:endParaRPr lang="en-US" altLang="ko-KR" sz="16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0351" y="1717742"/>
            <a:ext cx="1425390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209" y="1717741"/>
            <a:ext cx="466794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70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60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50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90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40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</a:t>
            </a:r>
            <a:endParaRPr lang="en-US" altLang="ko-KR" sz="16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78239" y="184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8768079" y="2354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8768079" y="2862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8778239" y="3370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768079" y="3878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8768079" y="438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8778239" y="4873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8778239" y="5381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281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1082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&gt; </a:t>
            </a:r>
            <a:r>
              <a:rPr lang="ko-KR" altLang="en-US">
                <a:latin typeface="+mj-ea"/>
                <a:ea typeface="+mj-ea"/>
              </a:rPr>
              <a:t>나의 학습기록 </a:t>
            </a:r>
            <a:r>
              <a:rPr lang="en-US" altLang="ko-KR">
                <a:latin typeface="+mj-ea"/>
                <a:ea typeface="+mj-ea"/>
              </a:rPr>
              <a:t>MyHistory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자세히보기 </a:t>
            </a:r>
            <a:r>
              <a:rPr lang="en-US" altLang="ko-KR" smtClean="0">
                <a:latin typeface="+mj-ea"/>
                <a:ea typeface="+mj-ea"/>
              </a:rPr>
              <a:t>More</a:t>
            </a:r>
            <a:endParaRPr lang="en-US" altLang="ko-KR">
              <a:latin typeface="+mj-ea"/>
              <a:ea typeface="+mj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/>
          <a:stretch/>
        </p:blipFill>
        <p:spPr>
          <a:xfrm>
            <a:off x="1934091" y="2052319"/>
            <a:ext cx="8327509" cy="36249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43" name="직사각형 42"/>
          <p:cNvSpPr/>
          <p:nvPr/>
        </p:nvSpPr>
        <p:spPr>
          <a:xfrm>
            <a:off x="4128398" y="1267488"/>
            <a:ext cx="3928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smtClean="0">
                <a:latin typeface="+mj-ea"/>
                <a:ea typeface="+mj-ea"/>
              </a:rPr>
              <a:t>해님달님</a:t>
            </a:r>
            <a:endParaRPr lang="ko-KR" altLang="en-US" sz="480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3411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>
                <a:latin typeface="+mn-ea"/>
              </a:rPr>
              <a:t>학습날짜 </a:t>
            </a:r>
            <a:r>
              <a:rPr lang="en-US" altLang="ko-KR">
                <a:latin typeface="+mn-ea"/>
              </a:rPr>
              <a:t>| 2022.12.12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6267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+mn-ea"/>
              </a:rPr>
              <a:t>종합점수 </a:t>
            </a:r>
            <a:r>
              <a:rPr lang="en-US" altLang="ko-KR" smtClean="0">
                <a:latin typeface="+mn-ea"/>
              </a:rPr>
              <a:t>| 70</a:t>
            </a:r>
            <a:r>
              <a:rPr lang="ko-KR" altLang="en-US" smtClean="0">
                <a:latin typeface="+mn-ea"/>
              </a:rPr>
              <a:t>점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2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3007360" y="2197766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동화 선택</a:t>
            </a:r>
            <a:endParaRPr lang="ko-KR" altLang="en-US" sz="3200"/>
          </a:p>
        </p:txBody>
      </p:sp>
      <p:sp>
        <p:nvSpPr>
          <p:cNvPr id="11" name="직사각형 10"/>
          <p:cNvSpPr/>
          <p:nvPr/>
        </p:nvSpPr>
        <p:spPr>
          <a:xfrm>
            <a:off x="3007359" y="3346780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마이 페이지</a:t>
            </a:r>
            <a:endParaRPr lang="ko-KR" altLang="en-US" sz="3200"/>
          </a:p>
        </p:txBody>
      </p:sp>
      <p:sp>
        <p:nvSpPr>
          <p:cNvPr id="12" name="직사각형 11"/>
          <p:cNvSpPr/>
          <p:nvPr/>
        </p:nvSpPr>
        <p:spPr>
          <a:xfrm>
            <a:off x="3007360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혼자할래요</a:t>
            </a:r>
            <a:endParaRPr lang="ko-KR" altLang="en-US" sz="3200"/>
          </a:p>
        </p:txBody>
      </p:sp>
      <p:sp>
        <p:nvSpPr>
          <p:cNvPr id="13" name="직사각형 12"/>
          <p:cNvSpPr/>
          <p:nvPr/>
        </p:nvSpPr>
        <p:spPr>
          <a:xfrm>
            <a:off x="6135568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같이할래요</a:t>
            </a:r>
            <a:endParaRPr lang="ko-KR" altLang="en-US" sz="3200"/>
          </a:p>
        </p:txBody>
      </p:sp>
      <p:sp>
        <p:nvSpPr>
          <p:cNvPr id="15" name="TextBox 14"/>
          <p:cNvSpPr txBox="1"/>
          <p:nvPr/>
        </p:nvSpPr>
        <p:spPr>
          <a:xfrm>
            <a:off x="1373095" y="971894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2800" smtClean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61009" y="4439603"/>
            <a:ext cx="809467" cy="74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8700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동화 선택 </a:t>
            </a:r>
            <a:r>
              <a:rPr lang="en-US" altLang="ko-KR" smtClean="0">
                <a:latin typeface="+mj-ea"/>
                <a:ea typeface="+mj-ea"/>
              </a:rPr>
              <a:t>Story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693569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388438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9083307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998700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693569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388438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9083307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20" name="직사각형 19"/>
          <p:cNvSpPr/>
          <p:nvPr/>
        </p:nvSpPr>
        <p:spPr>
          <a:xfrm>
            <a:off x="998700" y="6032461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마이페이지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591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8700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동화 선택 </a:t>
            </a:r>
            <a:r>
              <a:rPr lang="en-US" altLang="ko-KR" smtClean="0">
                <a:latin typeface="+mj-ea"/>
                <a:ea typeface="+mj-ea"/>
              </a:rPr>
              <a:t>Story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693569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388438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9083307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998700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693569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388438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9083307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20" name="직사각형 19"/>
          <p:cNvSpPr/>
          <p:nvPr/>
        </p:nvSpPr>
        <p:spPr>
          <a:xfrm>
            <a:off x="998700" y="6032461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마이페이지</a:t>
            </a:r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96461" y="414241"/>
            <a:ext cx="5591908" cy="6049107"/>
          </a:xfrm>
          <a:prstGeom prst="roundRect">
            <a:avLst>
              <a:gd name="adj" fmla="val 4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51530" y="647351"/>
            <a:ext cx="634669" cy="655490"/>
          </a:xfrm>
          <a:prstGeom prst="roundRect">
            <a:avLst>
              <a:gd name="adj" fmla="val 487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프로필 </a:t>
            </a:r>
            <a:r>
              <a:rPr lang="en-US" altLang="ko-KR" smtClean="0">
                <a:latin typeface="+mj-ea"/>
                <a:ea typeface="+mj-ea"/>
              </a:rPr>
              <a:t>Profile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</a:t>
            </a:r>
            <a:r>
              <a:rPr lang="en-US" altLang="ko-KR" sz="4000" smtClean="0">
                <a:latin typeface="+mj-ea"/>
                <a:ea typeface="+mj-ea"/>
              </a:rPr>
              <a:t>Profile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220959" y="315410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176410" y="2413139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260972" y="241313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345534" y="241313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8430096" y="241313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+</a:t>
            </a:r>
            <a:endParaRPr lang="ko-KR" altLang="en-US" sz="4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관리하기 ▶</a:t>
            </a:r>
            <a:endParaRPr lang="en-US" altLang="ko-KR" sz="20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8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관리 </a:t>
            </a:r>
            <a:r>
              <a:rPr lang="en-US" altLang="ko-KR" sz="4000" smtClean="0">
                <a:latin typeface="+mj-ea"/>
                <a:ea typeface="+mj-ea"/>
              </a:rPr>
              <a:t>Management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2413801" y="4014148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내 계정 로그아웃 ▶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8363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582925" y="4014146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프로필 </a:t>
            </a:r>
            <a:r>
              <a:rPr lang="en-US" altLang="ko-KR">
                <a:latin typeface="+mj-ea"/>
                <a:ea typeface="+mj-ea"/>
              </a:rPr>
              <a:t>Profile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프로필 관리 </a:t>
            </a:r>
            <a:r>
              <a:rPr lang="en-US" altLang="ko-KR" smtClean="0">
                <a:latin typeface="+mj-ea"/>
                <a:ea typeface="+mj-ea"/>
              </a:rPr>
              <a:t>Management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67486" y="24057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/>
              <a:t>4</a:t>
            </a: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8667486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29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사용자 </a:t>
            </a:r>
            <a:r>
              <a:rPr lang="en-US" altLang="ko-KR" smtClean="0">
                <a:latin typeface="+mj-ea"/>
                <a:ea typeface="+mj-ea"/>
              </a:rPr>
              <a:t>User &gt;</a:t>
            </a:r>
            <a:r>
              <a:rPr lang="ko-KR" altLang="en-US" smtClean="0">
                <a:latin typeface="+mj-ea"/>
                <a:ea typeface="+mj-ea"/>
              </a:rPr>
              <a:t> 사용자 등록 </a:t>
            </a:r>
            <a:r>
              <a:rPr lang="en-US" altLang="ko-KR" smtClean="0">
                <a:latin typeface="+mj-ea"/>
                <a:ea typeface="+mj-ea"/>
              </a:rPr>
              <a:t>User Registeration &gt;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278162" y="3101217"/>
            <a:ext cx="92525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78162" y="3719063"/>
            <a:ext cx="140635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98069" y="4981716"/>
            <a:ext cx="580922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회원가입은 웹페이지에서 진행해 주세요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38695" y="3169628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538694" y="377701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0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 산스 TTF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241</Words>
  <Application>Microsoft Office PowerPoint</Application>
  <PresentationFormat>와이드스크린</PresentationFormat>
  <Paragraphs>125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G마켓 산스 TTF Bold</vt:lpstr>
      <vt:lpstr>Arial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마이페이지(프로필)</dc:title>
  <dc:creator>multicampus</dc:creator>
  <cp:lastModifiedBy>multicampus</cp:lastModifiedBy>
  <cp:revision>23</cp:revision>
  <dcterms:created xsi:type="dcterms:W3CDTF">2023-01-17T06:53:40Z</dcterms:created>
  <dcterms:modified xsi:type="dcterms:W3CDTF">2023-01-19T07:34:17Z</dcterms:modified>
</cp:coreProperties>
</file>