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8" r:id="rId3"/>
    <p:sldId id="276" r:id="rId4"/>
    <p:sldId id="271" r:id="rId5"/>
    <p:sldId id="344" r:id="rId6"/>
    <p:sldId id="260" r:id="rId7"/>
    <p:sldId id="363" r:id="rId8"/>
    <p:sldId id="358" r:id="rId9"/>
    <p:sldId id="360" r:id="rId10"/>
    <p:sldId id="361" r:id="rId11"/>
    <p:sldId id="354" r:id="rId12"/>
    <p:sldId id="362" r:id="rId13"/>
    <p:sldId id="345" r:id="rId14"/>
    <p:sldId id="355" r:id="rId15"/>
    <p:sldId id="356" r:id="rId16"/>
    <p:sldId id="359" r:id="rId17"/>
    <p:sldId id="364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B20F4F2-9AAA-43D3-9523-A28B7A21DDEE}">
          <p14:sldIdLst>
            <p14:sldId id="256"/>
          </p14:sldIdLst>
        </p14:section>
        <p14:section name="Crewmate" id="{CCCDB39D-5A30-4E57-BC5F-A48BCDBBE91E}">
          <p14:sldIdLst>
            <p14:sldId id="298"/>
          </p14:sldIdLst>
        </p14:section>
        <p14:section name="Background" id="{04F857F6-AE8C-4C13-800B-180EA1AD4CF8}">
          <p14:sldIdLst>
            <p14:sldId id="276"/>
          </p14:sldIdLst>
        </p14:section>
        <p14:section name="Description" id="{6BF13C8D-F64F-4FB2-815B-80020B34E864}">
          <p14:sldIdLst>
            <p14:sldId id="271"/>
            <p14:sldId id="344"/>
            <p14:sldId id="260"/>
            <p14:sldId id="363"/>
            <p14:sldId id="358"/>
          </p14:sldIdLst>
        </p14:section>
        <p14:section name="Features" id="{49659A69-46B2-4986-9316-CB5D7936DBD0}">
          <p14:sldIdLst>
            <p14:sldId id="360"/>
            <p14:sldId id="361"/>
            <p14:sldId id="354"/>
            <p14:sldId id="362"/>
            <p14:sldId id="345"/>
            <p14:sldId id="355"/>
            <p14:sldId id="356"/>
            <p14:sldId id="359"/>
            <p14:sldId id="364"/>
          </p14:sldIdLst>
        </p14:section>
        <p14:section name="Closing (1)" id="{73247595-8304-4B0B-B6FF-4FCCF1DEA02A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5120" userDrawn="1">
          <p15:clr>
            <a:srgbClr val="A4A3A4"/>
          </p15:clr>
        </p15:guide>
        <p15:guide id="3" pos="352" userDrawn="1">
          <p15:clr>
            <a:srgbClr val="A4A3A4"/>
          </p15:clr>
        </p15:guide>
        <p15:guide id="4" orient="horz" pos="352" userDrawn="1">
          <p15:clr>
            <a:srgbClr val="A4A3A4"/>
          </p15:clr>
        </p15:guide>
        <p15:guide id="5" pos="9868" userDrawn="1">
          <p15:clr>
            <a:srgbClr val="A4A3A4"/>
          </p15:clr>
        </p15:guide>
        <p15:guide id="6" orient="horz" pos="5408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9" orient="horz" pos="4056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pos="264" userDrawn="1">
          <p15:clr>
            <a:srgbClr val="A4A3A4"/>
          </p15:clr>
        </p15:guide>
        <p15:guide id="12" pos="74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14D6"/>
    <a:srgbClr val="ECFF88"/>
    <a:srgbClr val="FFFFFF"/>
    <a:srgbClr val="E19B87"/>
    <a:srgbClr val="4CD2B1"/>
    <a:srgbClr val="00BCD4"/>
    <a:srgbClr val="429AE2"/>
    <a:srgbClr val="E8ECEB"/>
    <a:srgbClr val="99A6AF"/>
    <a:srgbClr val="393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2" autoAdjust="0"/>
    <p:restoredTop sz="0" autoAdjust="0"/>
  </p:normalViewPr>
  <p:slideViewPr>
    <p:cSldViewPr snapToGrid="0" showGuides="1">
      <p:cViewPr varScale="1">
        <p:scale>
          <a:sx n="49" d="100"/>
          <a:sy n="49" d="100"/>
        </p:scale>
        <p:origin x="77" y="907"/>
      </p:cViewPr>
      <p:guideLst>
        <p:guide orient="horz" pos="2880"/>
        <p:guide pos="5120"/>
        <p:guide pos="352"/>
        <p:guide orient="horz" pos="352"/>
        <p:guide pos="9868"/>
        <p:guide orient="horz" pos="5408"/>
        <p:guide orient="horz" pos="2160"/>
        <p:guide orient="horz" pos="4056"/>
        <p:guide pos="3840"/>
        <p:guide pos="264"/>
        <p:guide pos="7401"/>
      </p:guideLst>
    </p:cSldViewPr>
  </p:slideViewPr>
  <p:outlineViewPr>
    <p:cViewPr>
      <p:scale>
        <a:sx n="33" d="100"/>
        <a:sy n="33" d="100"/>
      </p:scale>
      <p:origin x="0" y="469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3296"/>
    </p:cViewPr>
  </p:sorterViewPr>
  <p:notesViewPr>
    <p:cSldViewPr snapToGrid="0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C6374-A693-442F-B26A-4D114A4CCE4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D7955-5993-4902-AE91-A8F638C83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78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F8E50-D973-4857-AF4F-402905563E2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9758C-CC95-41D9-8DA8-B24D3B019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00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32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33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74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17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37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95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73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57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-406400" y="4038600"/>
            <a:ext cx="2641600" cy="2641600"/>
          </a:xfrm>
          <a:prstGeom prst="ellipse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  <p:sp>
        <p:nvSpPr>
          <p:cNvPr id="39" name="Oval 38"/>
          <p:cNvSpPr/>
          <p:nvPr userDrawn="1"/>
        </p:nvSpPr>
        <p:spPr>
          <a:xfrm>
            <a:off x="11480520" y="-95253"/>
            <a:ext cx="2540000" cy="2540000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7305677" y="2314576"/>
            <a:ext cx="5394327" cy="4032253"/>
            <a:chOff x="7305677" y="2314576"/>
            <a:chExt cx="5394327" cy="4032253"/>
          </a:xfrm>
        </p:grpSpPr>
        <p:sp>
          <p:nvSpPr>
            <p:cNvPr id="6" name="Rectangle 5"/>
            <p:cNvSpPr/>
            <p:nvPr userDrawn="1"/>
          </p:nvSpPr>
          <p:spPr>
            <a:xfrm>
              <a:off x="8534400" y="2314576"/>
              <a:ext cx="2946400" cy="4032253"/>
            </a:xfrm>
            <a:prstGeom prst="rect">
              <a:avLst/>
            </a:prstGeom>
            <a:solidFill>
              <a:schemeClr val="accent1"/>
            </a:solidFill>
            <a:ln w="6350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9" rIns="121917" bIns="60959" rtlCol="0" anchor="ctr"/>
            <a:lstStyle/>
            <a:p>
              <a:pPr algn="ctr"/>
              <a:endParaRPr lang="en-US" sz="2489"/>
            </a:p>
          </p:txBody>
        </p:sp>
        <p:grpSp>
          <p:nvGrpSpPr>
            <p:cNvPr id="8" name="Group 7"/>
            <p:cNvGrpSpPr/>
            <p:nvPr userDrawn="1"/>
          </p:nvGrpSpPr>
          <p:grpSpPr>
            <a:xfrm>
              <a:off x="7305677" y="2333630"/>
              <a:ext cx="5394327" cy="3921127"/>
              <a:chOff x="5257590" y="1682782"/>
              <a:chExt cx="4045745" cy="2940845"/>
            </a:xfrm>
          </p:grpSpPr>
          <p:sp>
            <p:nvSpPr>
              <p:cNvPr id="9" name="Rectangle 8"/>
              <p:cNvSpPr/>
              <p:nvPr userDrawn="1"/>
            </p:nvSpPr>
            <p:spPr>
              <a:xfrm rot="19800000">
                <a:off x="5257590" y="1682782"/>
                <a:ext cx="3131345" cy="228600"/>
              </a:xfrm>
              <a:prstGeom prst="rect">
                <a:avLst/>
              </a:prstGeom>
              <a:solidFill>
                <a:schemeClr val="bg1"/>
              </a:solidFill>
              <a:ln w="63500" cap="sq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89"/>
              </a:p>
            </p:txBody>
          </p:sp>
          <p:sp>
            <p:nvSpPr>
              <p:cNvPr id="10" name="Rectangle 9"/>
              <p:cNvSpPr/>
              <p:nvPr userDrawn="1"/>
            </p:nvSpPr>
            <p:spPr>
              <a:xfrm rot="19800000">
                <a:off x="5409990" y="2120073"/>
                <a:ext cx="3131345" cy="228600"/>
              </a:xfrm>
              <a:prstGeom prst="rect">
                <a:avLst/>
              </a:prstGeom>
              <a:solidFill>
                <a:schemeClr val="bg1"/>
              </a:solidFill>
              <a:ln w="63500" cap="sq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89"/>
              </a:p>
            </p:txBody>
          </p:sp>
          <p:sp>
            <p:nvSpPr>
              <p:cNvPr id="11" name="Rectangle 10"/>
              <p:cNvSpPr/>
              <p:nvPr userDrawn="1"/>
            </p:nvSpPr>
            <p:spPr>
              <a:xfrm rot="19800000">
                <a:off x="5562390" y="2566227"/>
                <a:ext cx="3131345" cy="228600"/>
              </a:xfrm>
              <a:prstGeom prst="rect">
                <a:avLst/>
              </a:prstGeom>
              <a:solidFill>
                <a:schemeClr val="bg1"/>
              </a:solidFill>
              <a:ln w="63500" cap="sq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89"/>
              </a:p>
            </p:txBody>
          </p:sp>
          <p:sp>
            <p:nvSpPr>
              <p:cNvPr id="12" name="Rectangle 11"/>
              <p:cNvSpPr/>
              <p:nvPr userDrawn="1"/>
            </p:nvSpPr>
            <p:spPr>
              <a:xfrm rot="19800000">
                <a:off x="5714790" y="3023427"/>
                <a:ext cx="3131345" cy="228600"/>
              </a:xfrm>
              <a:prstGeom prst="rect">
                <a:avLst/>
              </a:prstGeom>
              <a:solidFill>
                <a:schemeClr val="bg1"/>
              </a:solidFill>
              <a:ln w="63500" cap="sq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89"/>
              </a:p>
            </p:txBody>
          </p:sp>
          <p:sp>
            <p:nvSpPr>
              <p:cNvPr id="13" name="Rectangle 12"/>
              <p:cNvSpPr/>
              <p:nvPr userDrawn="1"/>
            </p:nvSpPr>
            <p:spPr>
              <a:xfrm rot="19800000">
                <a:off x="5867190" y="3480627"/>
                <a:ext cx="3131345" cy="228600"/>
              </a:xfrm>
              <a:prstGeom prst="rect">
                <a:avLst/>
              </a:prstGeom>
              <a:solidFill>
                <a:schemeClr val="bg1"/>
              </a:solidFill>
              <a:ln w="63500" cap="sq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89"/>
              </a:p>
            </p:txBody>
          </p:sp>
          <p:sp>
            <p:nvSpPr>
              <p:cNvPr id="14" name="Rectangle 13"/>
              <p:cNvSpPr/>
              <p:nvPr userDrawn="1"/>
            </p:nvSpPr>
            <p:spPr>
              <a:xfrm rot="19800000">
                <a:off x="6019590" y="3937827"/>
                <a:ext cx="3131345" cy="228600"/>
              </a:xfrm>
              <a:prstGeom prst="rect">
                <a:avLst/>
              </a:prstGeom>
              <a:solidFill>
                <a:schemeClr val="bg1"/>
              </a:solidFill>
              <a:ln w="63500" cap="sq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89"/>
              </a:p>
            </p:txBody>
          </p:sp>
          <p:sp>
            <p:nvSpPr>
              <p:cNvPr id="15" name="Rectangle 14"/>
              <p:cNvSpPr/>
              <p:nvPr userDrawn="1"/>
            </p:nvSpPr>
            <p:spPr>
              <a:xfrm rot="19800000">
                <a:off x="6171990" y="4395027"/>
                <a:ext cx="3131345" cy="228600"/>
              </a:xfrm>
              <a:prstGeom prst="rect">
                <a:avLst/>
              </a:prstGeom>
              <a:solidFill>
                <a:schemeClr val="bg1"/>
              </a:solidFill>
              <a:ln w="63500" cap="sq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89"/>
              </a:p>
            </p:txBody>
          </p:sp>
        </p:grpSp>
      </p:grpSp>
      <p:sp>
        <p:nvSpPr>
          <p:cNvPr id="30" name="Right Triangle 29"/>
          <p:cNvSpPr/>
          <p:nvPr userDrawn="1"/>
        </p:nvSpPr>
        <p:spPr>
          <a:xfrm rot="10800000" flipH="1" flipV="1">
            <a:off x="304805" y="1774827"/>
            <a:ext cx="2031999" cy="1524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  <p:sp>
        <p:nvSpPr>
          <p:cNvPr id="16" name="Rectangle 15"/>
          <p:cNvSpPr/>
          <p:nvPr userDrawn="1"/>
        </p:nvSpPr>
        <p:spPr>
          <a:xfrm>
            <a:off x="1219200" y="911227"/>
            <a:ext cx="9753600" cy="5080000"/>
          </a:xfrm>
          <a:prstGeom prst="rect">
            <a:avLst/>
          </a:prstGeom>
          <a:noFill/>
          <a:ln w="12700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  <p:sp>
        <p:nvSpPr>
          <p:cNvPr id="35" name="Right Triangle 34"/>
          <p:cNvSpPr/>
          <p:nvPr userDrawn="1"/>
        </p:nvSpPr>
        <p:spPr>
          <a:xfrm rot="10800000" flipH="1" flipV="1">
            <a:off x="711205" y="1266827"/>
            <a:ext cx="2031999" cy="1524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1625600" y="1174749"/>
            <a:ext cx="8986837" cy="3664971"/>
          </a:xfrm>
          <a:prstGeom prst="rect">
            <a:avLst/>
          </a:prstGeom>
        </p:spPr>
        <p:txBody>
          <a:bodyPr lIns="91438" tIns="45719" rIns="91438" bIns="45719"/>
          <a:lstStyle>
            <a:lvl1pPr algn="l">
              <a:lnSpc>
                <a:spcPct val="100000"/>
              </a:lnSpc>
              <a:defRPr sz="6000" spc="800" baseline="0"/>
            </a:lvl1pPr>
          </a:lstStyle>
          <a:p>
            <a:r>
              <a:rPr lang="en-US" dirty="0"/>
              <a:t>the</a:t>
            </a:r>
            <a:br>
              <a:rPr lang="en-US" dirty="0"/>
            </a:br>
            <a:r>
              <a:rPr lang="en-US" dirty="0"/>
              <a:t>geometric</a:t>
            </a:r>
            <a:br>
              <a:rPr lang="en-US" dirty="0"/>
            </a:br>
            <a:r>
              <a:rPr lang="en-US" dirty="0"/>
              <a:t>concept</a:t>
            </a:r>
          </a:p>
        </p:txBody>
      </p:sp>
      <p:sp>
        <p:nvSpPr>
          <p:cNvPr id="17" name="Oval 16"/>
          <p:cNvSpPr/>
          <p:nvPr userDrawn="1"/>
        </p:nvSpPr>
        <p:spPr>
          <a:xfrm>
            <a:off x="7721600" y="4111627"/>
            <a:ext cx="1219200" cy="1219200"/>
          </a:xfrm>
          <a:prstGeom prst="ellipse">
            <a:avLst/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 dirty="0"/>
          </a:p>
        </p:txBody>
      </p:sp>
      <p:sp>
        <p:nvSpPr>
          <p:cNvPr id="43" name="Rectangle 42"/>
          <p:cNvSpPr/>
          <p:nvPr userDrawn="1"/>
        </p:nvSpPr>
        <p:spPr>
          <a:xfrm rot="5400000">
            <a:off x="2637615" y="5054603"/>
            <a:ext cx="211172" cy="60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  <p:sp>
        <p:nvSpPr>
          <p:cNvPr id="49" name="Rectangle 48"/>
          <p:cNvSpPr/>
          <p:nvPr userDrawn="1"/>
        </p:nvSpPr>
        <p:spPr>
          <a:xfrm>
            <a:off x="9042401" y="-16153"/>
            <a:ext cx="257987" cy="15147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  <p:sp>
        <p:nvSpPr>
          <p:cNvPr id="50" name="Rectangle 49"/>
          <p:cNvSpPr/>
          <p:nvPr userDrawn="1"/>
        </p:nvSpPr>
        <p:spPr>
          <a:xfrm>
            <a:off x="9495613" y="-16153"/>
            <a:ext cx="257987" cy="15147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</p:spTree>
    <p:extLst>
      <p:ext uri="{BB962C8B-B14F-4D97-AF65-F5344CB8AC3E}">
        <p14:creationId xmlns:p14="http://schemas.microsoft.com/office/powerpoint/2010/main" val="238267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6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1" presetClass="entr" presetSubtype="1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1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grpId="0" nodeType="withEffect" p14:presetBounceEnd="60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39" grpId="0" animBg="1"/>
          <p:bldP spid="30" grpId="0" animBg="1"/>
          <p:bldP spid="16" grpId="0" animBg="1"/>
          <p:bldP spid="35" grpId="0" animBg="1"/>
          <p:bldP spid="19" grpId="0"/>
          <p:bldP spid="17" grpId="0" animBg="1"/>
          <p:bldP spid="43" grpId="0" animBg="1"/>
          <p:bldP spid="49" grpId="0" animBg="1"/>
          <p:bldP spid="5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1" presetClass="entr" presetSubtype="1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1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39" grpId="0" animBg="1"/>
          <p:bldP spid="30" grpId="0" animBg="1"/>
          <p:bldP spid="16" grpId="0" animBg="1"/>
          <p:bldP spid="35" grpId="0" animBg="1"/>
          <p:bldP spid="19" grpId="0"/>
          <p:bldP spid="17" grpId="0" animBg="1"/>
          <p:bldP spid="43" grpId="0" animBg="1"/>
          <p:bldP spid="49" grpId="0" animBg="1"/>
          <p:bldP spid="50" grpId="0" animBg="1"/>
        </p:bld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95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1668778" y="0"/>
            <a:ext cx="9083043" cy="6225541"/>
          </a:xfrm>
          <a:custGeom>
            <a:avLst/>
            <a:gdLst>
              <a:gd name="connsiteX0" fmla="*/ 0 w 9083043"/>
              <a:gd name="connsiteY0" fmla="*/ 0 h 6225541"/>
              <a:gd name="connsiteX1" fmla="*/ 7382496 w 9083043"/>
              <a:gd name="connsiteY1" fmla="*/ 0 h 6225541"/>
              <a:gd name="connsiteX2" fmla="*/ 9083043 w 9083043"/>
              <a:gd name="connsiteY2" fmla="*/ 0 h 6225541"/>
              <a:gd name="connsiteX3" fmla="*/ 9083043 w 9083043"/>
              <a:gd name="connsiteY3" fmla="*/ 981676 h 6225541"/>
              <a:gd name="connsiteX4" fmla="*/ 4541522 w 9083043"/>
              <a:gd name="connsiteY4" fmla="*/ 3603032 h 6225541"/>
              <a:gd name="connsiteX5" fmla="*/ 0 w 9083043"/>
              <a:gd name="connsiteY5" fmla="*/ 6225541 h 6225541"/>
              <a:gd name="connsiteX6" fmla="*/ 0 w 9083043"/>
              <a:gd name="connsiteY6" fmla="*/ 981676 h 6225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83043" h="6225541">
                <a:moveTo>
                  <a:pt x="0" y="0"/>
                </a:moveTo>
                <a:lnTo>
                  <a:pt x="7382496" y="0"/>
                </a:lnTo>
                <a:lnTo>
                  <a:pt x="9083043" y="0"/>
                </a:lnTo>
                <a:lnTo>
                  <a:pt x="9083043" y="981676"/>
                </a:lnTo>
                <a:lnTo>
                  <a:pt x="4541522" y="3603032"/>
                </a:lnTo>
                <a:lnTo>
                  <a:pt x="0" y="6225541"/>
                </a:lnTo>
                <a:lnTo>
                  <a:pt x="0" y="98167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Shape"/>
          <p:cNvSpPr/>
          <p:nvPr userDrawn="1"/>
        </p:nvSpPr>
        <p:spPr>
          <a:xfrm>
            <a:off x="10228578" y="5723889"/>
            <a:ext cx="1963422" cy="1134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788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Shape"/>
          <p:cNvSpPr/>
          <p:nvPr userDrawn="1"/>
        </p:nvSpPr>
        <p:spPr>
          <a:xfrm>
            <a:off x="10584178" y="5397501"/>
            <a:ext cx="1036315" cy="1197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11"/>
                </a:moveTo>
                <a:lnTo>
                  <a:pt x="21600" y="21600"/>
                </a:lnTo>
                <a:lnTo>
                  <a:pt x="10800" y="16217"/>
                </a:lnTo>
                <a:lnTo>
                  <a:pt x="0" y="10811"/>
                </a:lnTo>
                <a:lnTo>
                  <a:pt x="10800" y="5406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hape"/>
          <p:cNvSpPr/>
          <p:nvPr userDrawn="1"/>
        </p:nvSpPr>
        <p:spPr>
          <a:xfrm>
            <a:off x="10228577" y="5994401"/>
            <a:ext cx="349252" cy="402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66"/>
                </a:moveTo>
                <a:lnTo>
                  <a:pt x="21600" y="21600"/>
                </a:lnTo>
                <a:lnTo>
                  <a:pt x="10839" y="16149"/>
                </a:lnTo>
                <a:lnTo>
                  <a:pt x="0" y="10766"/>
                </a:lnTo>
                <a:lnTo>
                  <a:pt x="10839" y="5383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5270" y="3041651"/>
            <a:ext cx="4812179" cy="199124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535270" y="5148262"/>
            <a:ext cx="4812180" cy="941388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86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/>
          <p:cNvSpPr/>
          <p:nvPr userDrawn="1"/>
        </p:nvSpPr>
        <p:spPr>
          <a:xfrm>
            <a:off x="9283700" y="5257801"/>
            <a:ext cx="1272539" cy="1470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21600" y="21600"/>
                </a:lnTo>
                <a:lnTo>
                  <a:pt x="10800" y="16191"/>
                </a:lnTo>
                <a:lnTo>
                  <a:pt x="0" y="10800"/>
                </a:lnTo>
                <a:lnTo>
                  <a:pt x="10800" y="5409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27" name="Freeform: Shape 26"/>
          <p:cNvSpPr/>
          <p:nvPr userDrawn="1"/>
        </p:nvSpPr>
        <p:spPr>
          <a:xfrm>
            <a:off x="-1" y="0"/>
            <a:ext cx="12192001" cy="6858002"/>
          </a:xfrm>
          <a:custGeom>
            <a:avLst/>
            <a:gdLst>
              <a:gd name="connsiteX0" fmla="*/ 0 w 12192001"/>
              <a:gd name="connsiteY0" fmla="*/ 0 h 6858002"/>
              <a:gd name="connsiteX1" fmla="*/ 12190729 w 12192001"/>
              <a:gd name="connsiteY1" fmla="*/ 0 h 6858002"/>
              <a:gd name="connsiteX2" fmla="*/ 12190729 w 12192001"/>
              <a:gd name="connsiteY2" fmla="*/ 1308100 h 6858002"/>
              <a:gd name="connsiteX3" fmla="*/ 12192001 w 12192001"/>
              <a:gd name="connsiteY3" fmla="*/ 1308100 h 6858002"/>
              <a:gd name="connsiteX4" fmla="*/ 12192001 w 12192001"/>
              <a:gd name="connsiteY4" fmla="*/ 4547872 h 6858002"/>
              <a:gd name="connsiteX5" fmla="*/ 9996312 w 12192001"/>
              <a:gd name="connsiteY5" fmla="*/ 5815332 h 6858002"/>
              <a:gd name="connsiteX6" fmla="*/ 8191783 w 12192001"/>
              <a:gd name="connsiteY6" fmla="*/ 6858002 h 6858002"/>
              <a:gd name="connsiteX7" fmla="*/ 876935 w 12192001"/>
              <a:gd name="connsiteY7" fmla="*/ 6858002 h 6858002"/>
              <a:gd name="connsiteX8" fmla="*/ 876935 w 12192001"/>
              <a:gd name="connsiteY8" fmla="*/ 6857999 h 6858002"/>
              <a:gd name="connsiteX9" fmla="*/ 1 w 12192001"/>
              <a:gd name="connsiteY9" fmla="*/ 6857999 h 6858002"/>
              <a:gd name="connsiteX10" fmla="*/ 1 w 12192001"/>
              <a:gd name="connsiteY10" fmla="*/ 3448049 h 6858002"/>
              <a:gd name="connsiteX11" fmla="*/ 0 w 12192001"/>
              <a:gd name="connsiteY11" fmla="*/ 3448049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1" h="6858002">
                <a:moveTo>
                  <a:pt x="0" y="0"/>
                </a:moveTo>
                <a:lnTo>
                  <a:pt x="12190729" y="0"/>
                </a:lnTo>
                <a:lnTo>
                  <a:pt x="12190729" y="1308100"/>
                </a:lnTo>
                <a:lnTo>
                  <a:pt x="12192001" y="1308100"/>
                </a:lnTo>
                <a:lnTo>
                  <a:pt x="12192001" y="4547872"/>
                </a:lnTo>
                <a:lnTo>
                  <a:pt x="9996312" y="5815332"/>
                </a:lnTo>
                <a:lnTo>
                  <a:pt x="8191783" y="6858002"/>
                </a:lnTo>
                <a:lnTo>
                  <a:pt x="876935" y="6858002"/>
                </a:lnTo>
                <a:lnTo>
                  <a:pt x="876935" y="6857999"/>
                </a:lnTo>
                <a:lnTo>
                  <a:pt x="1" y="6857999"/>
                </a:lnTo>
                <a:lnTo>
                  <a:pt x="1" y="3448049"/>
                </a:lnTo>
                <a:lnTo>
                  <a:pt x="0" y="3448049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3" name="Shape"/>
          <p:cNvSpPr/>
          <p:nvPr userDrawn="1"/>
        </p:nvSpPr>
        <p:spPr>
          <a:xfrm>
            <a:off x="9639300" y="3911601"/>
            <a:ext cx="2551429" cy="2946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21600" y="21600"/>
                </a:lnTo>
                <a:lnTo>
                  <a:pt x="10805" y="16200"/>
                </a:lnTo>
                <a:lnTo>
                  <a:pt x="0" y="10800"/>
                </a:lnTo>
                <a:lnTo>
                  <a:pt x="10805" y="54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4" name="Shape"/>
          <p:cNvSpPr/>
          <p:nvPr userDrawn="1"/>
        </p:nvSpPr>
        <p:spPr>
          <a:xfrm>
            <a:off x="0" y="1"/>
            <a:ext cx="1402083" cy="1619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792"/>
                </a:moveTo>
                <a:lnTo>
                  <a:pt x="0" y="0"/>
                </a:lnTo>
                <a:lnTo>
                  <a:pt x="10800" y="5387"/>
                </a:lnTo>
                <a:lnTo>
                  <a:pt x="21600" y="10792"/>
                </a:lnTo>
                <a:lnTo>
                  <a:pt x="10800" y="16196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5" name="Shape"/>
          <p:cNvSpPr/>
          <p:nvPr userDrawn="1"/>
        </p:nvSpPr>
        <p:spPr>
          <a:xfrm>
            <a:off x="0" y="1"/>
            <a:ext cx="712472" cy="822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0" y="0"/>
                </a:lnTo>
                <a:lnTo>
                  <a:pt x="10819" y="5400"/>
                </a:lnTo>
                <a:lnTo>
                  <a:pt x="21600" y="10800"/>
                </a:lnTo>
                <a:lnTo>
                  <a:pt x="10819" y="162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6" name="Shape"/>
          <p:cNvSpPr/>
          <p:nvPr userDrawn="1"/>
        </p:nvSpPr>
        <p:spPr>
          <a:xfrm>
            <a:off x="698499" y="1"/>
            <a:ext cx="356873" cy="411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0" y="0"/>
                </a:lnTo>
                <a:lnTo>
                  <a:pt x="10838" y="5400"/>
                </a:lnTo>
                <a:lnTo>
                  <a:pt x="21600" y="10800"/>
                </a:lnTo>
                <a:lnTo>
                  <a:pt x="10838" y="162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83140" y="365125"/>
            <a:ext cx="977066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/>
          <p:cNvSpPr/>
          <p:nvPr userDrawn="1"/>
        </p:nvSpPr>
        <p:spPr>
          <a:xfrm>
            <a:off x="10222231" y="5723889"/>
            <a:ext cx="1963422" cy="1134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788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"/>
          <p:cNvSpPr/>
          <p:nvPr userDrawn="1"/>
        </p:nvSpPr>
        <p:spPr>
          <a:xfrm>
            <a:off x="10717530" y="5863588"/>
            <a:ext cx="407673" cy="469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21600" y="21600"/>
                </a:lnTo>
                <a:lnTo>
                  <a:pt x="10834" y="16171"/>
                </a:lnTo>
                <a:lnTo>
                  <a:pt x="0" y="10800"/>
                </a:lnTo>
                <a:lnTo>
                  <a:pt x="10834" y="5371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/>
          <p:cNvSpPr/>
          <p:nvPr userDrawn="1"/>
        </p:nvSpPr>
        <p:spPr>
          <a:xfrm>
            <a:off x="11149331" y="5254497"/>
            <a:ext cx="1042669" cy="1203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21600" y="21600"/>
                </a:lnTo>
                <a:lnTo>
                  <a:pt x="10813" y="16200"/>
                </a:lnTo>
                <a:lnTo>
                  <a:pt x="0" y="10800"/>
                </a:lnTo>
                <a:lnTo>
                  <a:pt x="10813" y="54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Shape"/>
          <p:cNvSpPr/>
          <p:nvPr userDrawn="1"/>
        </p:nvSpPr>
        <p:spPr>
          <a:xfrm>
            <a:off x="0" y="0"/>
            <a:ext cx="2531113" cy="1460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0665" y="10931"/>
                </a:lnTo>
                <a:lnTo>
                  <a:pt x="21600" y="0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Shape"/>
          <p:cNvSpPr/>
          <p:nvPr userDrawn="1"/>
        </p:nvSpPr>
        <p:spPr>
          <a:xfrm>
            <a:off x="0" y="0"/>
            <a:ext cx="1888493" cy="2180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794"/>
                </a:moveTo>
                <a:lnTo>
                  <a:pt x="0" y="0"/>
                </a:lnTo>
                <a:lnTo>
                  <a:pt x="10807" y="5397"/>
                </a:lnTo>
                <a:lnTo>
                  <a:pt x="21600" y="10794"/>
                </a:lnTo>
                <a:lnTo>
                  <a:pt x="10807" y="16191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Shape"/>
          <p:cNvSpPr/>
          <p:nvPr userDrawn="1"/>
        </p:nvSpPr>
        <p:spPr>
          <a:xfrm>
            <a:off x="582930" y="-3811"/>
            <a:ext cx="970280" cy="1121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788"/>
                </a:moveTo>
                <a:lnTo>
                  <a:pt x="0" y="0"/>
                </a:lnTo>
                <a:lnTo>
                  <a:pt x="10800" y="5382"/>
                </a:lnTo>
                <a:lnTo>
                  <a:pt x="21600" y="10788"/>
                </a:lnTo>
                <a:lnTo>
                  <a:pt x="10800" y="16194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10" y="365125"/>
            <a:ext cx="921639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05284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2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s with Cap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2438400" y="0"/>
            <a:ext cx="5080000" cy="787400"/>
          </a:xfrm>
          <a:prstGeom prst="rect">
            <a:avLst/>
          </a:prstGeom>
          <a:solidFill>
            <a:schemeClr val="accent1"/>
          </a:solidFill>
          <a:ln w="635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  <p:sp>
        <p:nvSpPr>
          <p:cNvPr id="24" name="Title 9"/>
          <p:cNvSpPr>
            <a:spLocks noGrp="1"/>
          </p:cNvSpPr>
          <p:nvPr>
            <p:ph type="title" hasCustomPrompt="1"/>
          </p:nvPr>
        </p:nvSpPr>
        <p:spPr>
          <a:xfrm>
            <a:off x="3657600" y="0"/>
            <a:ext cx="3810000" cy="1185830"/>
          </a:xfrm>
          <a:prstGeom prst="rect">
            <a:avLst/>
          </a:prstGeom>
        </p:spPr>
        <p:txBody>
          <a:bodyPr lIns="91438" tIns="45719" rIns="91438" bIns="45719">
            <a:noAutofit/>
          </a:bodyPr>
          <a:lstStyle>
            <a:lvl1pPr algn="r">
              <a:lnSpc>
                <a:spcPct val="100000"/>
              </a:lnSpc>
              <a:defRPr sz="3600" b="1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PUT THE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26" name="Rectangle 25"/>
          <p:cNvSpPr/>
          <p:nvPr userDrawn="1"/>
        </p:nvSpPr>
        <p:spPr>
          <a:xfrm rot="5400000">
            <a:off x="5330020" y="1037415"/>
            <a:ext cx="211169" cy="50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</p:spTree>
    <p:extLst>
      <p:ext uri="{BB962C8B-B14F-4D97-AF65-F5344CB8AC3E}">
        <p14:creationId xmlns:p14="http://schemas.microsoft.com/office/powerpoint/2010/main" val="134343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s with Cap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D2CF8B22-EF0B-485F-9318-40DB89E66C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29611" y="1306833"/>
            <a:ext cx="2331026" cy="233102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D207FEAB-EB75-4D2C-84BD-CDAD4AAFB3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91905" y="1306833"/>
            <a:ext cx="2331026" cy="233102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030C599C-99FE-4B39-A2FB-605D751A286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29611" y="3844533"/>
            <a:ext cx="2331026" cy="233102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9DB76368-6890-48F8-948F-427F53AB2D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91905" y="3844533"/>
            <a:ext cx="2331026" cy="233102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2438400" y="0"/>
            <a:ext cx="5080000" cy="787400"/>
          </a:xfrm>
          <a:prstGeom prst="rect">
            <a:avLst/>
          </a:prstGeom>
          <a:solidFill>
            <a:schemeClr val="accent1"/>
          </a:solidFill>
          <a:ln w="635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  <p:sp>
        <p:nvSpPr>
          <p:cNvPr id="24" name="Title 9"/>
          <p:cNvSpPr>
            <a:spLocks noGrp="1"/>
          </p:cNvSpPr>
          <p:nvPr>
            <p:ph type="title" hasCustomPrompt="1"/>
          </p:nvPr>
        </p:nvSpPr>
        <p:spPr>
          <a:xfrm>
            <a:off x="3657600" y="0"/>
            <a:ext cx="3810000" cy="1185830"/>
          </a:xfrm>
          <a:prstGeom prst="rect">
            <a:avLst/>
          </a:prstGeom>
        </p:spPr>
        <p:txBody>
          <a:bodyPr lIns="91438" tIns="45719" rIns="91438" bIns="45719">
            <a:noAutofit/>
          </a:bodyPr>
          <a:lstStyle>
            <a:lvl1pPr algn="r">
              <a:lnSpc>
                <a:spcPct val="100000"/>
              </a:lnSpc>
              <a:defRPr sz="3600" b="1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PUT THE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26" name="Rectangle 25"/>
          <p:cNvSpPr/>
          <p:nvPr userDrawn="1"/>
        </p:nvSpPr>
        <p:spPr>
          <a:xfrm rot="5400000">
            <a:off x="5330020" y="1037415"/>
            <a:ext cx="211169" cy="50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</p:spTree>
    <p:extLst>
      <p:ext uri="{BB962C8B-B14F-4D97-AF65-F5344CB8AC3E}">
        <p14:creationId xmlns:p14="http://schemas.microsoft.com/office/powerpoint/2010/main" val="144396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D4136B-CC8F-41B1-A298-B0F1C0510555}"/>
              </a:ext>
            </a:extLst>
          </p:cNvPr>
          <p:cNvSpPr/>
          <p:nvPr userDrawn="1"/>
        </p:nvSpPr>
        <p:spPr>
          <a:xfrm>
            <a:off x="-3" y="1500716"/>
            <a:ext cx="3307760" cy="4042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/>
          </a:p>
        </p:txBody>
      </p:sp>
      <p:sp>
        <p:nvSpPr>
          <p:cNvPr id="23" name="Title 9"/>
          <p:cNvSpPr>
            <a:spLocks noGrp="1"/>
          </p:cNvSpPr>
          <p:nvPr>
            <p:ph type="title" hasCustomPrompt="1"/>
          </p:nvPr>
        </p:nvSpPr>
        <p:spPr>
          <a:xfrm>
            <a:off x="406400" y="1030770"/>
            <a:ext cx="2743200" cy="186654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3600" b="1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PUT TITLE</a:t>
            </a:r>
            <a:br>
              <a:rPr lang="en-US" dirty="0"/>
            </a:br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29517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724400" y="1671136"/>
            <a:ext cx="2743200" cy="27432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2438400" y="0"/>
            <a:ext cx="5080000" cy="787400"/>
          </a:xfrm>
          <a:prstGeom prst="rect">
            <a:avLst/>
          </a:prstGeom>
          <a:solidFill>
            <a:schemeClr val="accent1"/>
          </a:solidFill>
          <a:ln w="635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  <p:sp>
        <p:nvSpPr>
          <p:cNvPr id="22" name="Title 9"/>
          <p:cNvSpPr>
            <a:spLocks noGrp="1"/>
          </p:cNvSpPr>
          <p:nvPr>
            <p:ph type="title" hasCustomPrompt="1"/>
          </p:nvPr>
        </p:nvSpPr>
        <p:spPr>
          <a:xfrm>
            <a:off x="3657600" y="0"/>
            <a:ext cx="3810000" cy="1185830"/>
          </a:xfrm>
          <a:prstGeom prst="rect">
            <a:avLst/>
          </a:prstGeom>
        </p:spPr>
        <p:txBody>
          <a:bodyPr lIns="91438" tIns="45719" rIns="91438" bIns="45719">
            <a:noAutofit/>
          </a:bodyPr>
          <a:lstStyle>
            <a:lvl1pPr algn="r">
              <a:lnSpc>
                <a:spcPct val="100000"/>
              </a:lnSpc>
              <a:defRPr sz="3600" b="1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PUT THE 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23" name="Rectangle 22"/>
          <p:cNvSpPr/>
          <p:nvPr userDrawn="1"/>
        </p:nvSpPr>
        <p:spPr>
          <a:xfrm rot="5400000">
            <a:off x="5330020" y="1037415"/>
            <a:ext cx="211169" cy="50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</p:spTree>
    <p:extLst>
      <p:ext uri="{BB962C8B-B14F-4D97-AF65-F5344CB8AC3E}">
        <p14:creationId xmlns:p14="http://schemas.microsoft.com/office/powerpoint/2010/main" val="123003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681760" y="304800"/>
            <a:ext cx="3337808" cy="4241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354351" y="2616202"/>
            <a:ext cx="3337808" cy="42417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9753600" y="977902"/>
            <a:ext cx="2438400" cy="1841500"/>
          </a:xfrm>
          <a:prstGeom prst="rect">
            <a:avLst/>
          </a:prstGeom>
          <a:solidFill>
            <a:schemeClr val="accent1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/>
          </a:p>
        </p:txBody>
      </p:sp>
      <p:sp>
        <p:nvSpPr>
          <p:cNvPr id="9" name="Title 9"/>
          <p:cNvSpPr>
            <a:spLocks noGrp="1"/>
          </p:cNvSpPr>
          <p:nvPr>
            <p:ph type="title" hasCustomPrompt="1"/>
          </p:nvPr>
        </p:nvSpPr>
        <p:spPr>
          <a:xfrm>
            <a:off x="8011888" y="1611646"/>
            <a:ext cx="3672113" cy="1817356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lnSpc>
                <a:spcPct val="100000"/>
              </a:lnSpc>
              <a:defRPr sz="3600" b="1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PUT  </a:t>
            </a:r>
            <a:br>
              <a:rPr lang="en-US" dirty="0"/>
            </a:br>
            <a:r>
              <a:rPr lang="en-US" dirty="0"/>
              <a:t>THE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1777C512-FA89-401A-9AD7-5B60D4ADE138}"/>
              </a:ext>
            </a:extLst>
          </p:cNvPr>
          <p:cNvSpPr/>
          <p:nvPr userDrawn="1"/>
        </p:nvSpPr>
        <p:spPr>
          <a:xfrm rot="4553850">
            <a:off x="8733827" y="286680"/>
            <a:ext cx="1955797" cy="260349"/>
          </a:xfrm>
          <a:prstGeom prst="parallelogram">
            <a:avLst/>
          </a:prstGeom>
          <a:solidFill>
            <a:schemeClr val="accent4">
              <a:alpha val="50000"/>
            </a:schemeClr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9BCFCC3A-077B-43E8-9D08-0B068FDE20A2}"/>
              </a:ext>
            </a:extLst>
          </p:cNvPr>
          <p:cNvSpPr/>
          <p:nvPr userDrawn="1"/>
        </p:nvSpPr>
        <p:spPr>
          <a:xfrm rot="4553850">
            <a:off x="9223979" y="286680"/>
            <a:ext cx="1955797" cy="260349"/>
          </a:xfrm>
          <a:prstGeom prst="parallelogram">
            <a:avLst/>
          </a:prstGeom>
          <a:solidFill>
            <a:schemeClr val="accent4">
              <a:alpha val="50000"/>
            </a:schemeClr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E1EB9A97-DC02-497A-A49E-59DF37D28155}"/>
              </a:ext>
            </a:extLst>
          </p:cNvPr>
          <p:cNvSpPr/>
          <p:nvPr userDrawn="1"/>
        </p:nvSpPr>
        <p:spPr>
          <a:xfrm rot="4553850">
            <a:off x="9731979" y="286680"/>
            <a:ext cx="1955797" cy="260349"/>
          </a:xfrm>
          <a:prstGeom prst="parallelogram">
            <a:avLst/>
          </a:prstGeom>
          <a:solidFill>
            <a:schemeClr val="accent4">
              <a:alpha val="50000"/>
            </a:schemeClr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/>
          </a:p>
        </p:txBody>
      </p:sp>
    </p:spTree>
    <p:extLst>
      <p:ext uri="{BB962C8B-B14F-4D97-AF65-F5344CB8AC3E}">
        <p14:creationId xmlns:p14="http://schemas.microsoft.com/office/powerpoint/2010/main" val="352991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11200" y="406400"/>
            <a:ext cx="284480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  <p:sp>
        <p:nvSpPr>
          <p:cNvPr id="8" name="Oval 7"/>
          <p:cNvSpPr/>
          <p:nvPr userDrawn="1"/>
        </p:nvSpPr>
        <p:spPr>
          <a:xfrm>
            <a:off x="2133601" y="787401"/>
            <a:ext cx="1606547" cy="1606547"/>
          </a:xfrm>
          <a:prstGeom prst="ellipse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  <p:sp>
        <p:nvSpPr>
          <p:cNvPr id="12" name="Rectangle 11"/>
          <p:cNvSpPr/>
          <p:nvPr userDrawn="1"/>
        </p:nvSpPr>
        <p:spPr>
          <a:xfrm rot="5400000">
            <a:off x="859618" y="3280589"/>
            <a:ext cx="211169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E7AF19-32C2-433A-872A-5161F13D0C5E}"/>
              </a:ext>
            </a:extLst>
          </p:cNvPr>
          <p:cNvSpPr/>
          <p:nvPr userDrawn="1"/>
        </p:nvSpPr>
        <p:spPr>
          <a:xfrm>
            <a:off x="-101600" y="990600"/>
            <a:ext cx="2743200" cy="3048000"/>
          </a:xfrm>
          <a:prstGeom prst="rect">
            <a:avLst/>
          </a:prstGeom>
          <a:noFill/>
          <a:ln w="63500" cap="sq">
            <a:solidFill>
              <a:schemeClr val="accent4">
                <a:alpha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201DD99-93DD-4BF5-A50E-DFE34323FD64}"/>
              </a:ext>
            </a:extLst>
          </p:cNvPr>
          <p:cNvSpPr/>
          <p:nvPr userDrawn="1"/>
        </p:nvSpPr>
        <p:spPr>
          <a:xfrm>
            <a:off x="2032001" y="584201"/>
            <a:ext cx="1606547" cy="1606547"/>
          </a:xfrm>
          <a:prstGeom prst="ellipse">
            <a:avLst/>
          </a:prstGeom>
          <a:noFill/>
          <a:ln w="6350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725ED93B-C866-4B1B-80F7-53AD723EFE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024360" y="0"/>
            <a:ext cx="2724728" cy="37522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20" name="Picture Placeholder 10">
            <a:extLst>
              <a:ext uri="{FF2B5EF4-FFF2-40B4-BE49-F238E27FC236}">
                <a16:creationId xmlns:a16="http://schemas.microsoft.com/office/drawing/2014/main" id="{9EB4BAC2-F9D4-4273-AFBE-9F590D449B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86079" y="3427516"/>
            <a:ext cx="3509818" cy="34304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21" name="Title 9">
            <a:extLst>
              <a:ext uri="{FF2B5EF4-FFF2-40B4-BE49-F238E27FC236}">
                <a16:creationId xmlns:a16="http://schemas.microsoft.com/office/drawing/2014/main" id="{25D65F20-059C-4B4C-97B2-F84E13F478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605064"/>
            <a:ext cx="2438400" cy="182393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3600" b="1" spc="0" baseline="0"/>
            </a:lvl1pPr>
          </a:lstStyle>
          <a:p>
            <a:r>
              <a:rPr lang="en-US" dirty="0"/>
              <a:t>PUT </a:t>
            </a:r>
            <a:br>
              <a:rPr lang="en-US" dirty="0"/>
            </a:br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27080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438400" y="0"/>
            <a:ext cx="5080000" cy="787400"/>
          </a:xfrm>
          <a:prstGeom prst="rect">
            <a:avLst/>
          </a:prstGeom>
          <a:solidFill>
            <a:schemeClr val="accent1"/>
          </a:solidFill>
          <a:ln w="635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  <p:sp>
        <p:nvSpPr>
          <p:cNvPr id="5" name="Title 9"/>
          <p:cNvSpPr>
            <a:spLocks noGrp="1"/>
          </p:cNvSpPr>
          <p:nvPr>
            <p:ph type="title" hasCustomPrompt="1"/>
          </p:nvPr>
        </p:nvSpPr>
        <p:spPr>
          <a:xfrm>
            <a:off x="3657600" y="0"/>
            <a:ext cx="3810000" cy="1185830"/>
          </a:xfrm>
          <a:prstGeom prst="rect">
            <a:avLst/>
          </a:prstGeom>
        </p:spPr>
        <p:txBody>
          <a:bodyPr lIns="91438" tIns="45719" rIns="91438" bIns="45719">
            <a:noAutofit/>
          </a:bodyPr>
          <a:lstStyle>
            <a:lvl1pPr algn="r">
              <a:lnSpc>
                <a:spcPct val="100000"/>
              </a:lnSpc>
              <a:defRPr sz="3600" b="1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PUT THE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5330020" y="1037415"/>
            <a:ext cx="211169" cy="50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  <p:sp>
        <p:nvSpPr>
          <p:cNvPr id="7" name="Picture Placeholder 18">
            <a:extLst>
              <a:ext uri="{FF2B5EF4-FFF2-40B4-BE49-F238E27FC236}">
                <a16:creationId xmlns:a16="http://schemas.microsoft.com/office/drawing/2014/main" id="{4E82D8EF-5FED-478F-8695-313918E5170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4724" y="3996453"/>
            <a:ext cx="4874459" cy="6499017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18">
            <a:extLst>
              <a:ext uri="{FF2B5EF4-FFF2-40B4-BE49-F238E27FC236}">
                <a16:creationId xmlns:a16="http://schemas.microsoft.com/office/drawing/2014/main" id="{2A252880-CB11-4F63-81E0-07DAF08F13F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33719" y="1076324"/>
            <a:ext cx="1782633" cy="3162301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4728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348551" y="1677166"/>
            <a:ext cx="5399095" cy="3383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10242199" y="3680575"/>
            <a:ext cx="900615" cy="15944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-1"/>
            <a:ext cx="3657600" cy="787401"/>
          </a:xfrm>
          <a:prstGeom prst="rect">
            <a:avLst/>
          </a:prstGeom>
          <a:solidFill>
            <a:schemeClr val="accent3"/>
          </a:solidFill>
          <a:ln w="635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 dirty="0"/>
          </a:p>
        </p:txBody>
      </p:sp>
      <p:sp>
        <p:nvSpPr>
          <p:cNvPr id="6" name="Oval 5"/>
          <p:cNvSpPr/>
          <p:nvPr userDrawn="1"/>
        </p:nvSpPr>
        <p:spPr>
          <a:xfrm>
            <a:off x="177800" y="177800"/>
            <a:ext cx="2362200" cy="2362200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  <p:sp>
        <p:nvSpPr>
          <p:cNvPr id="12" name="Title 9">
            <a:extLst>
              <a:ext uri="{FF2B5EF4-FFF2-40B4-BE49-F238E27FC236}">
                <a16:creationId xmlns:a16="http://schemas.microsoft.com/office/drawing/2014/main" id="{BB29C0BC-3C01-4B39-B048-36EE1CE88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9200" y="889000"/>
            <a:ext cx="3657600" cy="1651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3600" b="1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PUT </a:t>
            </a:r>
            <a:br>
              <a:rPr lang="en-US" dirty="0"/>
            </a:br>
            <a:r>
              <a:rPr lang="en-US" dirty="0"/>
              <a:t>THE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70216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6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49" r:id="rId3"/>
    <p:sldLayoutId id="2147483720" r:id="rId4"/>
    <p:sldLayoutId id="2147483750" r:id="rId5"/>
    <p:sldLayoutId id="2147483728" r:id="rId6"/>
    <p:sldLayoutId id="2147483747" r:id="rId7"/>
    <p:sldLayoutId id="2147483748" r:id="rId8"/>
    <p:sldLayoutId id="2147483736" r:id="rId9"/>
    <p:sldLayoutId id="2147483746" r:id="rId10"/>
    <p:sldLayoutId id="2147483751" r:id="rId11"/>
    <p:sldLayoutId id="2147483752" r:id="rId12"/>
    <p:sldLayoutId id="214748375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github.com/u1-byte/hiddenleaf-library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341" y="3429000"/>
            <a:ext cx="9436652" cy="10561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4800" b="1" dirty="0"/>
              <a:t>HIDDEN LEAF </a:t>
            </a:r>
            <a:br>
              <a:rPr lang="en-US" sz="4800" b="1" dirty="0"/>
            </a:br>
            <a:r>
              <a:rPr lang="en-US" sz="4800" b="1" dirty="0"/>
              <a:t>LIBRARY WEBSITE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06E70A3-6E86-4668-A633-76B834AA8D45}"/>
              </a:ext>
            </a:extLst>
          </p:cNvPr>
          <p:cNvSpPr txBox="1">
            <a:spLocks/>
          </p:cNvSpPr>
          <p:nvPr/>
        </p:nvSpPr>
        <p:spPr>
          <a:xfrm>
            <a:off x="1298341" y="4538656"/>
            <a:ext cx="8986837" cy="13414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17" tIns="60959" rIns="121917" bIns="60959"/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500" kern="1200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Ujian</a:t>
            </a:r>
            <a:r>
              <a:rPr lang="en-US" sz="2000" dirty="0"/>
              <a:t> Tengah Semester (UTS)</a:t>
            </a:r>
          </a:p>
          <a:p>
            <a:r>
              <a:rPr lang="en-US" sz="2000" dirty="0" err="1"/>
              <a:t>Praktikum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</a:t>
            </a:r>
            <a:r>
              <a:rPr lang="en-US" sz="2000" dirty="0" err="1"/>
              <a:t>Berbasis</a:t>
            </a:r>
            <a:r>
              <a:rPr lang="en-US" sz="2000" dirty="0"/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194299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03376"/>
            <a:ext cx="9304655" cy="4530725"/>
          </a:xfrm>
        </p:spPr>
        <p:txBody>
          <a:bodyPr>
            <a:normAutofit/>
          </a:bodyPr>
          <a:lstStyle/>
          <a:p>
            <a:r>
              <a:rPr lang="en-US" sz="3600" noProof="1" smtClean="0"/>
              <a:t>Melihat koleksi buku</a:t>
            </a:r>
          </a:p>
          <a:p>
            <a:r>
              <a:rPr lang="en-US" sz="3600" noProof="1" smtClean="0"/>
              <a:t>Melakukan penjadwalan peminjaman buku</a:t>
            </a:r>
          </a:p>
          <a:p>
            <a:r>
              <a:rPr lang="en-US" sz="3600" noProof="1" smtClean="0"/>
              <a:t>Mengajukan tambahan koleksi buku</a:t>
            </a:r>
          </a:p>
          <a:p>
            <a:r>
              <a:rPr lang="en-US" sz="3600" noProof="1" smtClean="0"/>
              <a:t>Melihat dan mendaftar event bedah buku</a:t>
            </a:r>
          </a:p>
          <a:p>
            <a:r>
              <a:rPr lang="en-US" sz="3600" noProof="1" smtClean="0"/>
              <a:t>Melihat link referensi pembelajaran dan akademisi terkait sesuai bidang.</a:t>
            </a:r>
            <a:endParaRPr lang="en-US" sz="3600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04220"/>
      </p:ext>
    </p:extLst>
  </p:cSld>
  <p:clrMapOvr>
    <a:masterClrMapping/>
  </p:clrMapOvr>
  <p:transition>
    <p:cover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03376"/>
            <a:ext cx="9304655" cy="4530725"/>
          </a:xfrm>
        </p:spPr>
        <p:txBody>
          <a:bodyPr>
            <a:normAutofit fontScale="92500" lnSpcReduction="10000"/>
          </a:bodyPr>
          <a:lstStyle/>
          <a:p>
            <a:r>
              <a:rPr lang="en-US" sz="3600" noProof="1" smtClean="0"/>
              <a:t>Memverifikasi user, menonaktifkan user</a:t>
            </a:r>
          </a:p>
          <a:p>
            <a:r>
              <a:rPr lang="en-US" sz="3600" noProof="1" smtClean="0"/>
              <a:t>Menanggapi pengajuan penambahan buku</a:t>
            </a:r>
          </a:p>
          <a:p>
            <a:r>
              <a:rPr lang="en-US" sz="3600" noProof="1" smtClean="0"/>
              <a:t>Melakukan penambahan, penonaktifan, dan pengeditan koleksi buku</a:t>
            </a:r>
          </a:p>
          <a:p>
            <a:r>
              <a:rPr lang="en-US" sz="3600" noProof="1" smtClean="0"/>
              <a:t>Mengubah status penjadwalan peminjaman</a:t>
            </a:r>
          </a:p>
          <a:p>
            <a:r>
              <a:rPr lang="en-US" sz="3600" noProof="1" smtClean="0"/>
              <a:t>Menambah, mengedit, dan mengubah status event bedah buku</a:t>
            </a:r>
          </a:p>
          <a:p>
            <a:r>
              <a:rPr lang="en-US" sz="3600" noProof="1" smtClean="0"/>
              <a:t>Menambahkan akademisi dan link referensi terkait</a:t>
            </a:r>
            <a:endParaRPr lang="en-US" sz="3600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ransition>
    <p:cover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06565" y="2955982"/>
            <a:ext cx="4812179" cy="1991247"/>
          </a:xfrm>
        </p:spPr>
        <p:txBody>
          <a:bodyPr/>
          <a:lstStyle/>
          <a:p>
            <a:r>
              <a:rPr lang="en-US" dirty="0" smtClean="0"/>
              <a:t>Web Interface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12</a:t>
            </a:fld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Shape"/>
          <p:cNvSpPr/>
          <p:nvPr/>
        </p:nvSpPr>
        <p:spPr>
          <a:xfrm>
            <a:off x="10088878" y="209551"/>
            <a:ext cx="668022" cy="772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21600" y="21600"/>
                </a:lnTo>
                <a:lnTo>
                  <a:pt x="10800" y="16200"/>
                </a:lnTo>
                <a:lnTo>
                  <a:pt x="0" y="10800"/>
                </a:lnTo>
                <a:lnTo>
                  <a:pt x="10800" y="54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"/>
          <p:cNvSpPr/>
          <p:nvPr/>
        </p:nvSpPr>
        <p:spPr>
          <a:xfrm>
            <a:off x="9555478" y="285751"/>
            <a:ext cx="1203964" cy="1391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0" y="0"/>
                </a:lnTo>
                <a:lnTo>
                  <a:pt x="10800" y="5400"/>
                </a:lnTo>
                <a:lnTo>
                  <a:pt x="21600" y="10800"/>
                </a:lnTo>
                <a:lnTo>
                  <a:pt x="10800" y="162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/>
          <p:cNvSpPr/>
          <p:nvPr/>
        </p:nvSpPr>
        <p:spPr>
          <a:xfrm>
            <a:off x="8361677" y="1866901"/>
            <a:ext cx="904244" cy="1043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0" y="0"/>
                </a:lnTo>
                <a:lnTo>
                  <a:pt x="10800" y="5413"/>
                </a:lnTo>
                <a:lnTo>
                  <a:pt x="21600" y="10800"/>
                </a:lnTo>
                <a:lnTo>
                  <a:pt x="10800" y="16187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662213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Page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812655" y="6370320"/>
            <a:ext cx="1605284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13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BECBAB-E716-404A-9F4F-5F2D0BF4D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280" y="1540563"/>
            <a:ext cx="9720646" cy="4661839"/>
          </a:xfrm>
          <a:prstGeom prst="rect">
            <a:avLst/>
          </a:prstGeom>
        </p:spPr>
      </p:pic>
    </p:spTree>
  </p:cSld>
  <p:clrMapOvr>
    <a:masterClrMapping/>
  </p:clrMapOvr>
  <p:transition>
    <p:cover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37410" y="365125"/>
            <a:ext cx="8700681" cy="1053465"/>
          </a:xfrm>
        </p:spPr>
        <p:txBody>
          <a:bodyPr/>
          <a:lstStyle/>
          <a:p>
            <a:r>
              <a:rPr lang="en-US" dirty="0" smtClean="0"/>
              <a:t>Login/Register Page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812655" y="6370320"/>
            <a:ext cx="1605284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14</a:t>
            </a:fld>
            <a:endParaRPr lang="en-US"/>
          </a:p>
        </p:txBody>
      </p:sp>
      <p:sp>
        <p:nvSpPr>
          <p:cNvPr id="13" name="Freeform 12"/>
          <p:cNvSpPr/>
          <p:nvPr/>
        </p:nvSpPr>
        <p:spPr bwMode="auto">
          <a:xfrm rot="18900000">
            <a:off x="6223000" y="1528445"/>
            <a:ext cx="105410" cy="97790"/>
          </a:xfrm>
          <a:custGeom>
            <a:avLst/>
            <a:gdLst>
              <a:gd name="T0" fmla="*/ 42 w 64"/>
              <a:gd name="T1" fmla="*/ 0 h 64"/>
              <a:gd name="T2" fmla="*/ 21 w 64"/>
              <a:gd name="T3" fmla="*/ 0 h 64"/>
              <a:gd name="T4" fmla="*/ 21 w 64"/>
              <a:gd name="T5" fmla="*/ 21 h 64"/>
              <a:gd name="T6" fmla="*/ 0 w 64"/>
              <a:gd name="T7" fmla="*/ 21 h 64"/>
              <a:gd name="T8" fmla="*/ 0 w 64"/>
              <a:gd name="T9" fmla="*/ 42 h 64"/>
              <a:gd name="T10" fmla="*/ 21 w 64"/>
              <a:gd name="T11" fmla="*/ 42 h 64"/>
              <a:gd name="T12" fmla="*/ 21 w 64"/>
              <a:gd name="T13" fmla="*/ 64 h 64"/>
              <a:gd name="T14" fmla="*/ 42 w 64"/>
              <a:gd name="T15" fmla="*/ 64 h 64"/>
              <a:gd name="T16" fmla="*/ 42 w 64"/>
              <a:gd name="T17" fmla="*/ 42 h 64"/>
              <a:gd name="T18" fmla="*/ 64 w 64"/>
              <a:gd name="T19" fmla="*/ 42 h 64"/>
              <a:gd name="T20" fmla="*/ 64 w 64"/>
              <a:gd name="T21" fmla="*/ 21 h 64"/>
              <a:gd name="T22" fmla="*/ 42 w 64"/>
              <a:gd name="T23" fmla="*/ 21 h 64"/>
              <a:gd name="T24" fmla="*/ 42 w 64"/>
              <a:gd name="T2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4" h="64">
                <a:moveTo>
                  <a:pt x="42" y="0"/>
                </a:moveTo>
                <a:lnTo>
                  <a:pt x="21" y="0"/>
                </a:lnTo>
                <a:lnTo>
                  <a:pt x="21" y="21"/>
                </a:lnTo>
                <a:lnTo>
                  <a:pt x="0" y="21"/>
                </a:lnTo>
                <a:lnTo>
                  <a:pt x="0" y="42"/>
                </a:lnTo>
                <a:lnTo>
                  <a:pt x="21" y="42"/>
                </a:lnTo>
                <a:lnTo>
                  <a:pt x="21" y="64"/>
                </a:lnTo>
                <a:lnTo>
                  <a:pt x="42" y="64"/>
                </a:lnTo>
                <a:lnTo>
                  <a:pt x="42" y="42"/>
                </a:lnTo>
                <a:lnTo>
                  <a:pt x="64" y="42"/>
                </a:lnTo>
                <a:lnTo>
                  <a:pt x="64" y="21"/>
                </a:lnTo>
                <a:lnTo>
                  <a:pt x="42" y="21"/>
                </a:lnTo>
                <a:lnTo>
                  <a:pt x="42" y="0"/>
                </a:lnTo>
                <a:close/>
              </a:path>
            </a:pathLst>
          </a:custGeom>
          <a:solidFill>
            <a:srgbClr val="FFFFFF">
              <a:lumMod val="50000"/>
            </a:srgbClr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d-ID" kern="0">
              <a:solidFill>
                <a:sysClr val="windowText" lastClr="000000"/>
              </a:solidFill>
              <a:latin typeface="+mn-lt"/>
              <a:cs typeface="+mn-cs"/>
            </a:endParaRPr>
          </a:p>
        </p:txBody>
      </p:sp>
      <p:grpSp>
        <p:nvGrpSpPr>
          <p:cNvPr id="14" name="Group 19"/>
          <p:cNvGrpSpPr/>
          <p:nvPr/>
        </p:nvGrpSpPr>
        <p:grpSpPr>
          <a:xfrm>
            <a:off x="9257030" y="1418590"/>
            <a:ext cx="164465" cy="153670"/>
            <a:chOff x="4763" y="0"/>
            <a:chExt cx="2900362" cy="2898775"/>
          </a:xfrm>
          <a:solidFill>
            <a:srgbClr val="FFFFFF">
              <a:lumMod val="50000"/>
            </a:srgbClr>
          </a:solidFill>
        </p:grpSpPr>
        <p:sp>
          <p:nvSpPr>
            <p:cNvPr id="15" name="Freeform 13"/>
            <p:cNvSpPr/>
            <p:nvPr/>
          </p:nvSpPr>
          <p:spPr bwMode="auto">
            <a:xfrm>
              <a:off x="4763" y="0"/>
              <a:ext cx="727075" cy="722313"/>
            </a:xfrm>
            <a:custGeom>
              <a:avLst/>
              <a:gdLst>
                <a:gd name="T0" fmla="*/ 168 w 193"/>
                <a:gd name="T1" fmla="*/ 0 h 192"/>
                <a:gd name="T2" fmla="*/ 24 w 193"/>
                <a:gd name="T3" fmla="*/ 0 h 192"/>
                <a:gd name="T4" fmla="*/ 0 w 193"/>
                <a:gd name="T5" fmla="*/ 24 h 192"/>
                <a:gd name="T6" fmla="*/ 0 w 193"/>
                <a:gd name="T7" fmla="*/ 168 h 192"/>
                <a:gd name="T8" fmla="*/ 24 w 193"/>
                <a:gd name="T9" fmla="*/ 192 h 192"/>
                <a:gd name="T10" fmla="*/ 168 w 193"/>
                <a:gd name="T11" fmla="*/ 192 h 192"/>
                <a:gd name="T12" fmla="*/ 193 w 193"/>
                <a:gd name="T13" fmla="*/ 168 h 192"/>
                <a:gd name="T14" fmla="*/ 193 w 193"/>
                <a:gd name="T15" fmla="*/ 24 h 192"/>
                <a:gd name="T16" fmla="*/ 168 w 193"/>
                <a:gd name="T1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3" h="192">
                  <a:moveTo>
                    <a:pt x="168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82"/>
                    <a:pt x="11" y="192"/>
                    <a:pt x="24" y="192"/>
                  </a:cubicBezTo>
                  <a:cubicBezTo>
                    <a:pt x="168" y="192"/>
                    <a:pt x="168" y="192"/>
                    <a:pt x="168" y="192"/>
                  </a:cubicBezTo>
                  <a:cubicBezTo>
                    <a:pt x="182" y="192"/>
                    <a:pt x="193" y="182"/>
                    <a:pt x="193" y="168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193" y="11"/>
                    <a:pt x="182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4763" y="1087438"/>
              <a:ext cx="727075" cy="722313"/>
            </a:xfrm>
            <a:custGeom>
              <a:avLst/>
              <a:gdLst>
                <a:gd name="T0" fmla="*/ 168 w 193"/>
                <a:gd name="T1" fmla="*/ 0 h 192"/>
                <a:gd name="T2" fmla="*/ 24 w 193"/>
                <a:gd name="T3" fmla="*/ 0 h 192"/>
                <a:gd name="T4" fmla="*/ 0 w 193"/>
                <a:gd name="T5" fmla="*/ 24 h 192"/>
                <a:gd name="T6" fmla="*/ 0 w 193"/>
                <a:gd name="T7" fmla="*/ 168 h 192"/>
                <a:gd name="T8" fmla="*/ 24 w 193"/>
                <a:gd name="T9" fmla="*/ 192 h 192"/>
                <a:gd name="T10" fmla="*/ 168 w 193"/>
                <a:gd name="T11" fmla="*/ 192 h 192"/>
                <a:gd name="T12" fmla="*/ 193 w 193"/>
                <a:gd name="T13" fmla="*/ 168 h 192"/>
                <a:gd name="T14" fmla="*/ 193 w 193"/>
                <a:gd name="T15" fmla="*/ 24 h 192"/>
                <a:gd name="T16" fmla="*/ 168 w 193"/>
                <a:gd name="T1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3" h="192">
                  <a:moveTo>
                    <a:pt x="168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81"/>
                    <a:pt x="11" y="192"/>
                    <a:pt x="24" y="192"/>
                  </a:cubicBezTo>
                  <a:cubicBezTo>
                    <a:pt x="168" y="192"/>
                    <a:pt x="168" y="192"/>
                    <a:pt x="168" y="192"/>
                  </a:cubicBezTo>
                  <a:cubicBezTo>
                    <a:pt x="182" y="192"/>
                    <a:pt x="193" y="181"/>
                    <a:pt x="193" y="168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193" y="11"/>
                    <a:pt x="182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4763" y="2171700"/>
              <a:ext cx="727075" cy="727075"/>
            </a:xfrm>
            <a:custGeom>
              <a:avLst/>
              <a:gdLst>
                <a:gd name="T0" fmla="*/ 168 w 193"/>
                <a:gd name="T1" fmla="*/ 0 h 193"/>
                <a:gd name="T2" fmla="*/ 24 w 193"/>
                <a:gd name="T3" fmla="*/ 0 h 193"/>
                <a:gd name="T4" fmla="*/ 0 w 193"/>
                <a:gd name="T5" fmla="*/ 25 h 193"/>
                <a:gd name="T6" fmla="*/ 0 w 193"/>
                <a:gd name="T7" fmla="*/ 169 h 193"/>
                <a:gd name="T8" fmla="*/ 24 w 193"/>
                <a:gd name="T9" fmla="*/ 193 h 193"/>
                <a:gd name="T10" fmla="*/ 168 w 193"/>
                <a:gd name="T11" fmla="*/ 193 h 193"/>
                <a:gd name="T12" fmla="*/ 193 w 193"/>
                <a:gd name="T13" fmla="*/ 169 h 193"/>
                <a:gd name="T14" fmla="*/ 193 w 193"/>
                <a:gd name="T15" fmla="*/ 25 h 193"/>
                <a:gd name="T16" fmla="*/ 168 w 193"/>
                <a:gd name="T1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3" h="193">
                  <a:moveTo>
                    <a:pt x="168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82"/>
                    <a:pt x="11" y="193"/>
                    <a:pt x="24" y="193"/>
                  </a:cubicBezTo>
                  <a:cubicBezTo>
                    <a:pt x="168" y="193"/>
                    <a:pt x="168" y="193"/>
                    <a:pt x="168" y="193"/>
                  </a:cubicBezTo>
                  <a:cubicBezTo>
                    <a:pt x="182" y="193"/>
                    <a:pt x="193" y="182"/>
                    <a:pt x="193" y="169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3" y="11"/>
                    <a:pt x="182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1093788" y="0"/>
              <a:ext cx="722312" cy="722313"/>
            </a:xfrm>
            <a:custGeom>
              <a:avLst/>
              <a:gdLst>
                <a:gd name="T0" fmla="*/ 168 w 192"/>
                <a:gd name="T1" fmla="*/ 0 h 192"/>
                <a:gd name="T2" fmla="*/ 24 w 192"/>
                <a:gd name="T3" fmla="*/ 0 h 192"/>
                <a:gd name="T4" fmla="*/ 0 w 192"/>
                <a:gd name="T5" fmla="*/ 24 h 192"/>
                <a:gd name="T6" fmla="*/ 0 w 192"/>
                <a:gd name="T7" fmla="*/ 168 h 192"/>
                <a:gd name="T8" fmla="*/ 24 w 192"/>
                <a:gd name="T9" fmla="*/ 192 h 192"/>
                <a:gd name="T10" fmla="*/ 168 w 192"/>
                <a:gd name="T11" fmla="*/ 192 h 192"/>
                <a:gd name="T12" fmla="*/ 192 w 192"/>
                <a:gd name="T13" fmla="*/ 168 h 192"/>
                <a:gd name="T14" fmla="*/ 192 w 192"/>
                <a:gd name="T15" fmla="*/ 24 h 192"/>
                <a:gd name="T16" fmla="*/ 168 w 192"/>
                <a:gd name="T1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192">
                  <a:moveTo>
                    <a:pt x="168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82"/>
                    <a:pt x="11" y="192"/>
                    <a:pt x="24" y="192"/>
                  </a:cubicBezTo>
                  <a:cubicBezTo>
                    <a:pt x="168" y="192"/>
                    <a:pt x="168" y="192"/>
                    <a:pt x="168" y="192"/>
                  </a:cubicBezTo>
                  <a:cubicBezTo>
                    <a:pt x="181" y="192"/>
                    <a:pt x="192" y="182"/>
                    <a:pt x="192" y="168"/>
                  </a:cubicBezTo>
                  <a:cubicBezTo>
                    <a:pt x="192" y="24"/>
                    <a:pt x="192" y="24"/>
                    <a:pt x="192" y="24"/>
                  </a:cubicBezTo>
                  <a:cubicBezTo>
                    <a:pt x="192" y="11"/>
                    <a:pt x="18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1093788" y="1087438"/>
              <a:ext cx="722312" cy="722313"/>
            </a:xfrm>
            <a:custGeom>
              <a:avLst/>
              <a:gdLst>
                <a:gd name="T0" fmla="*/ 168 w 192"/>
                <a:gd name="T1" fmla="*/ 0 h 192"/>
                <a:gd name="T2" fmla="*/ 24 w 192"/>
                <a:gd name="T3" fmla="*/ 0 h 192"/>
                <a:gd name="T4" fmla="*/ 0 w 192"/>
                <a:gd name="T5" fmla="*/ 24 h 192"/>
                <a:gd name="T6" fmla="*/ 0 w 192"/>
                <a:gd name="T7" fmla="*/ 168 h 192"/>
                <a:gd name="T8" fmla="*/ 24 w 192"/>
                <a:gd name="T9" fmla="*/ 192 h 192"/>
                <a:gd name="T10" fmla="*/ 168 w 192"/>
                <a:gd name="T11" fmla="*/ 192 h 192"/>
                <a:gd name="T12" fmla="*/ 192 w 192"/>
                <a:gd name="T13" fmla="*/ 168 h 192"/>
                <a:gd name="T14" fmla="*/ 192 w 192"/>
                <a:gd name="T15" fmla="*/ 24 h 192"/>
                <a:gd name="T16" fmla="*/ 168 w 192"/>
                <a:gd name="T1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192">
                  <a:moveTo>
                    <a:pt x="168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81"/>
                    <a:pt x="11" y="192"/>
                    <a:pt x="24" y="192"/>
                  </a:cubicBezTo>
                  <a:cubicBezTo>
                    <a:pt x="168" y="192"/>
                    <a:pt x="168" y="192"/>
                    <a:pt x="168" y="192"/>
                  </a:cubicBezTo>
                  <a:cubicBezTo>
                    <a:pt x="181" y="192"/>
                    <a:pt x="192" y="181"/>
                    <a:pt x="192" y="168"/>
                  </a:cubicBezTo>
                  <a:cubicBezTo>
                    <a:pt x="192" y="24"/>
                    <a:pt x="192" y="24"/>
                    <a:pt x="192" y="24"/>
                  </a:cubicBezTo>
                  <a:cubicBezTo>
                    <a:pt x="192" y="11"/>
                    <a:pt x="18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1093788" y="2171700"/>
              <a:ext cx="722312" cy="727075"/>
            </a:xfrm>
            <a:custGeom>
              <a:avLst/>
              <a:gdLst>
                <a:gd name="T0" fmla="*/ 168 w 192"/>
                <a:gd name="T1" fmla="*/ 0 h 193"/>
                <a:gd name="T2" fmla="*/ 24 w 192"/>
                <a:gd name="T3" fmla="*/ 0 h 193"/>
                <a:gd name="T4" fmla="*/ 0 w 192"/>
                <a:gd name="T5" fmla="*/ 25 h 193"/>
                <a:gd name="T6" fmla="*/ 0 w 192"/>
                <a:gd name="T7" fmla="*/ 169 h 193"/>
                <a:gd name="T8" fmla="*/ 24 w 192"/>
                <a:gd name="T9" fmla="*/ 193 h 193"/>
                <a:gd name="T10" fmla="*/ 168 w 192"/>
                <a:gd name="T11" fmla="*/ 193 h 193"/>
                <a:gd name="T12" fmla="*/ 192 w 192"/>
                <a:gd name="T13" fmla="*/ 169 h 193"/>
                <a:gd name="T14" fmla="*/ 192 w 192"/>
                <a:gd name="T15" fmla="*/ 25 h 193"/>
                <a:gd name="T16" fmla="*/ 168 w 192"/>
                <a:gd name="T1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193">
                  <a:moveTo>
                    <a:pt x="168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82"/>
                    <a:pt x="11" y="193"/>
                    <a:pt x="24" y="193"/>
                  </a:cubicBezTo>
                  <a:cubicBezTo>
                    <a:pt x="168" y="193"/>
                    <a:pt x="168" y="193"/>
                    <a:pt x="168" y="193"/>
                  </a:cubicBezTo>
                  <a:cubicBezTo>
                    <a:pt x="181" y="193"/>
                    <a:pt x="192" y="182"/>
                    <a:pt x="192" y="169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92" y="11"/>
                    <a:pt x="18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2181225" y="0"/>
              <a:ext cx="723900" cy="722313"/>
            </a:xfrm>
            <a:custGeom>
              <a:avLst/>
              <a:gdLst>
                <a:gd name="T0" fmla="*/ 168 w 192"/>
                <a:gd name="T1" fmla="*/ 0 h 192"/>
                <a:gd name="T2" fmla="*/ 24 w 192"/>
                <a:gd name="T3" fmla="*/ 0 h 192"/>
                <a:gd name="T4" fmla="*/ 0 w 192"/>
                <a:gd name="T5" fmla="*/ 24 h 192"/>
                <a:gd name="T6" fmla="*/ 0 w 192"/>
                <a:gd name="T7" fmla="*/ 168 h 192"/>
                <a:gd name="T8" fmla="*/ 24 w 192"/>
                <a:gd name="T9" fmla="*/ 192 h 192"/>
                <a:gd name="T10" fmla="*/ 168 w 192"/>
                <a:gd name="T11" fmla="*/ 192 h 192"/>
                <a:gd name="T12" fmla="*/ 192 w 192"/>
                <a:gd name="T13" fmla="*/ 168 h 192"/>
                <a:gd name="T14" fmla="*/ 192 w 192"/>
                <a:gd name="T15" fmla="*/ 24 h 192"/>
                <a:gd name="T16" fmla="*/ 168 w 192"/>
                <a:gd name="T1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192">
                  <a:moveTo>
                    <a:pt x="168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82"/>
                    <a:pt x="10" y="192"/>
                    <a:pt x="24" y="192"/>
                  </a:cubicBezTo>
                  <a:cubicBezTo>
                    <a:pt x="168" y="192"/>
                    <a:pt x="168" y="192"/>
                    <a:pt x="168" y="192"/>
                  </a:cubicBezTo>
                  <a:cubicBezTo>
                    <a:pt x="181" y="192"/>
                    <a:pt x="192" y="182"/>
                    <a:pt x="192" y="168"/>
                  </a:cubicBezTo>
                  <a:cubicBezTo>
                    <a:pt x="192" y="24"/>
                    <a:pt x="192" y="24"/>
                    <a:pt x="192" y="24"/>
                  </a:cubicBezTo>
                  <a:cubicBezTo>
                    <a:pt x="192" y="11"/>
                    <a:pt x="18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2181225" y="1087438"/>
              <a:ext cx="723900" cy="722313"/>
            </a:xfrm>
            <a:custGeom>
              <a:avLst/>
              <a:gdLst>
                <a:gd name="T0" fmla="*/ 168 w 192"/>
                <a:gd name="T1" fmla="*/ 0 h 192"/>
                <a:gd name="T2" fmla="*/ 24 w 192"/>
                <a:gd name="T3" fmla="*/ 0 h 192"/>
                <a:gd name="T4" fmla="*/ 0 w 192"/>
                <a:gd name="T5" fmla="*/ 24 h 192"/>
                <a:gd name="T6" fmla="*/ 0 w 192"/>
                <a:gd name="T7" fmla="*/ 168 h 192"/>
                <a:gd name="T8" fmla="*/ 24 w 192"/>
                <a:gd name="T9" fmla="*/ 192 h 192"/>
                <a:gd name="T10" fmla="*/ 168 w 192"/>
                <a:gd name="T11" fmla="*/ 192 h 192"/>
                <a:gd name="T12" fmla="*/ 192 w 192"/>
                <a:gd name="T13" fmla="*/ 168 h 192"/>
                <a:gd name="T14" fmla="*/ 192 w 192"/>
                <a:gd name="T15" fmla="*/ 24 h 192"/>
                <a:gd name="T16" fmla="*/ 168 w 192"/>
                <a:gd name="T1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192">
                  <a:moveTo>
                    <a:pt x="168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81"/>
                    <a:pt x="10" y="192"/>
                    <a:pt x="24" y="192"/>
                  </a:cubicBezTo>
                  <a:cubicBezTo>
                    <a:pt x="168" y="192"/>
                    <a:pt x="168" y="192"/>
                    <a:pt x="168" y="192"/>
                  </a:cubicBezTo>
                  <a:cubicBezTo>
                    <a:pt x="181" y="192"/>
                    <a:pt x="192" y="181"/>
                    <a:pt x="192" y="168"/>
                  </a:cubicBezTo>
                  <a:cubicBezTo>
                    <a:pt x="192" y="24"/>
                    <a:pt x="192" y="24"/>
                    <a:pt x="192" y="24"/>
                  </a:cubicBezTo>
                  <a:cubicBezTo>
                    <a:pt x="192" y="11"/>
                    <a:pt x="18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2181225" y="2171700"/>
              <a:ext cx="723900" cy="727075"/>
            </a:xfrm>
            <a:custGeom>
              <a:avLst/>
              <a:gdLst>
                <a:gd name="T0" fmla="*/ 168 w 192"/>
                <a:gd name="T1" fmla="*/ 0 h 193"/>
                <a:gd name="T2" fmla="*/ 24 w 192"/>
                <a:gd name="T3" fmla="*/ 0 h 193"/>
                <a:gd name="T4" fmla="*/ 0 w 192"/>
                <a:gd name="T5" fmla="*/ 25 h 193"/>
                <a:gd name="T6" fmla="*/ 0 w 192"/>
                <a:gd name="T7" fmla="*/ 169 h 193"/>
                <a:gd name="T8" fmla="*/ 24 w 192"/>
                <a:gd name="T9" fmla="*/ 193 h 193"/>
                <a:gd name="T10" fmla="*/ 168 w 192"/>
                <a:gd name="T11" fmla="*/ 193 h 193"/>
                <a:gd name="T12" fmla="*/ 192 w 192"/>
                <a:gd name="T13" fmla="*/ 169 h 193"/>
                <a:gd name="T14" fmla="*/ 192 w 192"/>
                <a:gd name="T15" fmla="*/ 25 h 193"/>
                <a:gd name="T16" fmla="*/ 168 w 192"/>
                <a:gd name="T1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193">
                  <a:moveTo>
                    <a:pt x="168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0" y="0"/>
                    <a:pt x="0" y="11"/>
                    <a:pt x="0" y="25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82"/>
                    <a:pt x="10" y="193"/>
                    <a:pt x="24" y="193"/>
                  </a:cubicBezTo>
                  <a:cubicBezTo>
                    <a:pt x="168" y="193"/>
                    <a:pt x="168" y="193"/>
                    <a:pt x="168" y="193"/>
                  </a:cubicBezTo>
                  <a:cubicBezTo>
                    <a:pt x="181" y="193"/>
                    <a:pt x="192" y="182"/>
                    <a:pt x="192" y="169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92" y="11"/>
                    <a:pt x="18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24" name="Freeform 25"/>
          <p:cNvSpPr/>
          <p:nvPr/>
        </p:nvSpPr>
        <p:spPr bwMode="auto">
          <a:xfrm rot="5400000">
            <a:off x="9279890" y="1735455"/>
            <a:ext cx="146050" cy="136525"/>
          </a:xfrm>
          <a:custGeom>
            <a:avLst/>
            <a:gdLst>
              <a:gd name="T0" fmla="*/ 504 w 896"/>
              <a:gd name="T1" fmla="*/ 0 h 784"/>
              <a:gd name="T2" fmla="*/ 116 w 896"/>
              <a:gd name="T3" fmla="*/ 336 h 784"/>
              <a:gd name="T4" fmla="*/ 0 w 896"/>
              <a:gd name="T5" fmla="*/ 336 h 784"/>
              <a:gd name="T6" fmla="*/ 168 w 896"/>
              <a:gd name="T7" fmla="*/ 560 h 784"/>
              <a:gd name="T8" fmla="*/ 336 w 896"/>
              <a:gd name="T9" fmla="*/ 336 h 784"/>
              <a:gd name="T10" fmla="*/ 230 w 896"/>
              <a:gd name="T11" fmla="*/ 336 h 784"/>
              <a:gd name="T12" fmla="*/ 504 w 896"/>
              <a:gd name="T13" fmla="*/ 112 h 784"/>
              <a:gd name="T14" fmla="*/ 784 w 896"/>
              <a:gd name="T15" fmla="*/ 392 h 784"/>
              <a:gd name="T16" fmla="*/ 504 w 896"/>
              <a:gd name="T17" fmla="*/ 672 h 784"/>
              <a:gd name="T18" fmla="*/ 504 w 896"/>
              <a:gd name="T19" fmla="*/ 784 h 784"/>
              <a:gd name="T20" fmla="*/ 896 w 896"/>
              <a:gd name="T21" fmla="*/ 392 h 784"/>
              <a:gd name="T22" fmla="*/ 504 w 896"/>
              <a:gd name="T23" fmla="*/ 0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96" h="784">
                <a:moveTo>
                  <a:pt x="504" y="0"/>
                </a:moveTo>
                <a:cubicBezTo>
                  <a:pt x="307" y="0"/>
                  <a:pt x="144" y="146"/>
                  <a:pt x="116" y="336"/>
                </a:cubicBezTo>
                <a:cubicBezTo>
                  <a:pt x="0" y="336"/>
                  <a:pt x="0" y="336"/>
                  <a:pt x="0" y="336"/>
                </a:cubicBezTo>
                <a:cubicBezTo>
                  <a:pt x="168" y="560"/>
                  <a:pt x="168" y="560"/>
                  <a:pt x="168" y="560"/>
                </a:cubicBezTo>
                <a:cubicBezTo>
                  <a:pt x="336" y="336"/>
                  <a:pt x="336" y="336"/>
                  <a:pt x="336" y="336"/>
                </a:cubicBezTo>
                <a:cubicBezTo>
                  <a:pt x="230" y="336"/>
                  <a:pt x="230" y="336"/>
                  <a:pt x="230" y="336"/>
                </a:cubicBezTo>
                <a:cubicBezTo>
                  <a:pt x="256" y="208"/>
                  <a:pt x="369" y="112"/>
                  <a:pt x="504" y="112"/>
                </a:cubicBezTo>
                <a:cubicBezTo>
                  <a:pt x="658" y="112"/>
                  <a:pt x="784" y="238"/>
                  <a:pt x="784" y="392"/>
                </a:cubicBezTo>
                <a:cubicBezTo>
                  <a:pt x="784" y="546"/>
                  <a:pt x="658" y="672"/>
                  <a:pt x="504" y="672"/>
                </a:cubicBezTo>
                <a:cubicBezTo>
                  <a:pt x="504" y="784"/>
                  <a:pt x="504" y="784"/>
                  <a:pt x="504" y="784"/>
                </a:cubicBezTo>
                <a:cubicBezTo>
                  <a:pt x="721" y="784"/>
                  <a:pt x="896" y="609"/>
                  <a:pt x="896" y="392"/>
                </a:cubicBezTo>
                <a:cubicBezTo>
                  <a:pt x="896" y="175"/>
                  <a:pt x="721" y="0"/>
                  <a:pt x="504" y="0"/>
                </a:cubicBezTo>
                <a:close/>
              </a:path>
            </a:pathLst>
          </a:custGeom>
          <a:solidFill>
            <a:srgbClr val="FFFFFF">
              <a:lumMod val="50000"/>
            </a:srgbClr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d-ID" kern="0">
              <a:solidFill>
                <a:sysClr val="windowText" lastClr="000000"/>
              </a:solidFill>
              <a:latin typeface="+mn-lt"/>
              <a:cs typeface="+mn-cs"/>
            </a:endParaRPr>
          </a:p>
        </p:txBody>
      </p:sp>
      <p:sp>
        <p:nvSpPr>
          <p:cNvPr id="26" name="Freeform 29"/>
          <p:cNvSpPr>
            <a:spLocks noEditPoints="1"/>
          </p:cNvSpPr>
          <p:nvPr/>
        </p:nvSpPr>
        <p:spPr bwMode="auto">
          <a:xfrm>
            <a:off x="3690620" y="1741170"/>
            <a:ext cx="115570" cy="116840"/>
          </a:xfrm>
          <a:custGeom>
            <a:avLst/>
            <a:gdLst>
              <a:gd name="T0" fmla="*/ 0 w 636"/>
              <a:gd name="T1" fmla="*/ 318 h 636"/>
              <a:gd name="T2" fmla="*/ 636 w 636"/>
              <a:gd name="T3" fmla="*/ 318 h 636"/>
              <a:gd name="T4" fmla="*/ 594 w 636"/>
              <a:gd name="T5" fmla="*/ 308 h 636"/>
              <a:gd name="T6" fmla="*/ 448 w 636"/>
              <a:gd name="T7" fmla="*/ 179 h 636"/>
              <a:gd name="T8" fmla="*/ 594 w 636"/>
              <a:gd name="T9" fmla="*/ 308 h 636"/>
              <a:gd name="T10" fmla="*/ 223 w 636"/>
              <a:gd name="T11" fmla="*/ 486 h 636"/>
              <a:gd name="T12" fmla="*/ 308 w 636"/>
              <a:gd name="T13" fmla="*/ 594 h 636"/>
              <a:gd name="T14" fmla="*/ 329 w 636"/>
              <a:gd name="T15" fmla="*/ 42 h 636"/>
              <a:gd name="T16" fmla="*/ 328 w 636"/>
              <a:gd name="T17" fmla="*/ 184 h 636"/>
              <a:gd name="T18" fmla="*/ 329 w 636"/>
              <a:gd name="T19" fmla="*/ 42 h 636"/>
              <a:gd name="T20" fmla="*/ 510 w 636"/>
              <a:gd name="T21" fmla="*/ 119 h 636"/>
              <a:gd name="T22" fmla="*/ 363 w 636"/>
              <a:gd name="T23" fmla="*/ 45 h 636"/>
              <a:gd name="T24" fmla="*/ 308 w 636"/>
              <a:gd name="T25" fmla="*/ 184 h 636"/>
              <a:gd name="T26" fmla="*/ 307 w 636"/>
              <a:gd name="T27" fmla="*/ 42 h 636"/>
              <a:gd name="T28" fmla="*/ 196 w 636"/>
              <a:gd name="T29" fmla="*/ 160 h 636"/>
              <a:gd name="T30" fmla="*/ 273 w 636"/>
              <a:gd name="T31" fmla="*/ 45 h 636"/>
              <a:gd name="T32" fmla="*/ 207 w 636"/>
              <a:gd name="T33" fmla="*/ 186 h 636"/>
              <a:gd name="T34" fmla="*/ 308 w 636"/>
              <a:gd name="T35" fmla="*/ 308 h 636"/>
              <a:gd name="T36" fmla="*/ 207 w 636"/>
              <a:gd name="T37" fmla="*/ 186 h 636"/>
              <a:gd name="T38" fmla="*/ 308 w 636"/>
              <a:gd name="T39" fmla="*/ 452 h 636"/>
              <a:gd name="T40" fmla="*/ 185 w 636"/>
              <a:gd name="T41" fmla="*/ 328 h 636"/>
              <a:gd name="T42" fmla="*/ 273 w 636"/>
              <a:gd name="T43" fmla="*/ 591 h 636"/>
              <a:gd name="T44" fmla="*/ 204 w 636"/>
              <a:gd name="T45" fmla="*/ 493 h 636"/>
              <a:gd name="T46" fmla="*/ 328 w 636"/>
              <a:gd name="T47" fmla="*/ 594 h 636"/>
              <a:gd name="T48" fmla="*/ 413 w 636"/>
              <a:gd name="T49" fmla="*/ 486 h 636"/>
              <a:gd name="T50" fmla="*/ 328 w 636"/>
              <a:gd name="T51" fmla="*/ 594 h 636"/>
              <a:gd name="T52" fmla="*/ 498 w 636"/>
              <a:gd name="T53" fmla="*/ 528 h 636"/>
              <a:gd name="T54" fmla="*/ 432 w 636"/>
              <a:gd name="T55" fmla="*/ 493 h 636"/>
              <a:gd name="T56" fmla="*/ 328 w 636"/>
              <a:gd name="T57" fmla="*/ 452 h 636"/>
              <a:gd name="T58" fmla="*/ 451 w 636"/>
              <a:gd name="T59" fmla="*/ 328 h 636"/>
              <a:gd name="T60" fmla="*/ 328 w 636"/>
              <a:gd name="T61" fmla="*/ 308 h 636"/>
              <a:gd name="T62" fmla="*/ 429 w 636"/>
              <a:gd name="T63" fmla="*/ 186 h 636"/>
              <a:gd name="T64" fmla="*/ 328 w 636"/>
              <a:gd name="T65" fmla="*/ 308 h 636"/>
              <a:gd name="T66" fmla="*/ 188 w 636"/>
              <a:gd name="T67" fmla="*/ 179 h 636"/>
              <a:gd name="T68" fmla="*/ 42 w 636"/>
              <a:gd name="T69" fmla="*/ 308 h 636"/>
              <a:gd name="T70" fmla="*/ 42 w 636"/>
              <a:gd name="T71" fmla="*/ 328 h 636"/>
              <a:gd name="T72" fmla="*/ 195 w 636"/>
              <a:gd name="T73" fmla="*/ 475 h 636"/>
              <a:gd name="T74" fmla="*/ 42 w 636"/>
              <a:gd name="T75" fmla="*/ 328 h 636"/>
              <a:gd name="T76" fmla="*/ 441 w 636"/>
              <a:gd name="T77" fmla="*/ 475 h 636"/>
              <a:gd name="T78" fmla="*/ 594 w 636"/>
              <a:gd name="T79" fmla="*/ 328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36" h="636">
                <a:moveTo>
                  <a:pt x="318" y="0"/>
                </a:moveTo>
                <a:cubicBezTo>
                  <a:pt x="142" y="0"/>
                  <a:pt x="0" y="142"/>
                  <a:pt x="0" y="318"/>
                </a:cubicBezTo>
                <a:cubicBezTo>
                  <a:pt x="0" y="494"/>
                  <a:pt x="142" y="636"/>
                  <a:pt x="318" y="636"/>
                </a:cubicBezTo>
                <a:cubicBezTo>
                  <a:pt x="494" y="636"/>
                  <a:pt x="636" y="494"/>
                  <a:pt x="636" y="318"/>
                </a:cubicBezTo>
                <a:cubicBezTo>
                  <a:pt x="636" y="142"/>
                  <a:pt x="494" y="0"/>
                  <a:pt x="318" y="0"/>
                </a:cubicBezTo>
                <a:close/>
                <a:moveTo>
                  <a:pt x="594" y="308"/>
                </a:moveTo>
                <a:cubicBezTo>
                  <a:pt x="471" y="308"/>
                  <a:pt x="471" y="308"/>
                  <a:pt x="471" y="308"/>
                </a:cubicBezTo>
                <a:cubicBezTo>
                  <a:pt x="470" y="262"/>
                  <a:pt x="462" y="219"/>
                  <a:pt x="448" y="179"/>
                </a:cubicBezTo>
                <a:cubicBezTo>
                  <a:pt x="476" y="168"/>
                  <a:pt x="501" y="152"/>
                  <a:pt x="525" y="134"/>
                </a:cubicBezTo>
                <a:cubicBezTo>
                  <a:pt x="566" y="181"/>
                  <a:pt x="592" y="241"/>
                  <a:pt x="594" y="308"/>
                </a:cubicBezTo>
                <a:close/>
                <a:moveTo>
                  <a:pt x="307" y="594"/>
                </a:moveTo>
                <a:cubicBezTo>
                  <a:pt x="273" y="566"/>
                  <a:pt x="244" y="529"/>
                  <a:pt x="223" y="486"/>
                </a:cubicBezTo>
                <a:cubicBezTo>
                  <a:pt x="250" y="478"/>
                  <a:pt x="278" y="473"/>
                  <a:pt x="308" y="472"/>
                </a:cubicBezTo>
                <a:cubicBezTo>
                  <a:pt x="308" y="594"/>
                  <a:pt x="308" y="594"/>
                  <a:pt x="308" y="594"/>
                </a:cubicBezTo>
                <a:cubicBezTo>
                  <a:pt x="307" y="594"/>
                  <a:pt x="307" y="594"/>
                  <a:pt x="307" y="594"/>
                </a:cubicBezTo>
                <a:close/>
                <a:moveTo>
                  <a:pt x="329" y="42"/>
                </a:moveTo>
                <a:cubicBezTo>
                  <a:pt x="368" y="74"/>
                  <a:pt x="400" y="117"/>
                  <a:pt x="421" y="167"/>
                </a:cubicBezTo>
                <a:cubicBezTo>
                  <a:pt x="392" y="177"/>
                  <a:pt x="361" y="183"/>
                  <a:pt x="328" y="184"/>
                </a:cubicBezTo>
                <a:cubicBezTo>
                  <a:pt x="328" y="42"/>
                  <a:pt x="328" y="42"/>
                  <a:pt x="328" y="42"/>
                </a:cubicBezTo>
                <a:cubicBezTo>
                  <a:pt x="329" y="42"/>
                  <a:pt x="329" y="42"/>
                  <a:pt x="329" y="42"/>
                </a:cubicBezTo>
                <a:close/>
                <a:moveTo>
                  <a:pt x="363" y="45"/>
                </a:moveTo>
                <a:cubicBezTo>
                  <a:pt x="420" y="55"/>
                  <a:pt x="471" y="81"/>
                  <a:pt x="510" y="119"/>
                </a:cubicBezTo>
                <a:cubicBezTo>
                  <a:pt x="489" y="136"/>
                  <a:pt x="466" y="150"/>
                  <a:pt x="440" y="160"/>
                </a:cubicBezTo>
                <a:cubicBezTo>
                  <a:pt x="421" y="116"/>
                  <a:pt x="395" y="77"/>
                  <a:pt x="363" y="45"/>
                </a:cubicBezTo>
                <a:close/>
                <a:moveTo>
                  <a:pt x="308" y="42"/>
                </a:moveTo>
                <a:cubicBezTo>
                  <a:pt x="308" y="184"/>
                  <a:pt x="308" y="184"/>
                  <a:pt x="308" y="184"/>
                </a:cubicBezTo>
                <a:cubicBezTo>
                  <a:pt x="275" y="183"/>
                  <a:pt x="244" y="177"/>
                  <a:pt x="215" y="167"/>
                </a:cubicBezTo>
                <a:cubicBezTo>
                  <a:pt x="236" y="117"/>
                  <a:pt x="268" y="74"/>
                  <a:pt x="307" y="42"/>
                </a:cubicBezTo>
                <a:cubicBezTo>
                  <a:pt x="307" y="42"/>
                  <a:pt x="307" y="42"/>
                  <a:pt x="308" y="42"/>
                </a:cubicBezTo>
                <a:close/>
                <a:moveTo>
                  <a:pt x="196" y="160"/>
                </a:moveTo>
                <a:cubicBezTo>
                  <a:pt x="171" y="150"/>
                  <a:pt x="147" y="136"/>
                  <a:pt x="126" y="119"/>
                </a:cubicBezTo>
                <a:cubicBezTo>
                  <a:pt x="165" y="81"/>
                  <a:pt x="216" y="55"/>
                  <a:pt x="273" y="45"/>
                </a:cubicBezTo>
                <a:cubicBezTo>
                  <a:pt x="241" y="77"/>
                  <a:pt x="215" y="116"/>
                  <a:pt x="196" y="160"/>
                </a:cubicBezTo>
                <a:close/>
                <a:moveTo>
                  <a:pt x="207" y="186"/>
                </a:moveTo>
                <a:cubicBezTo>
                  <a:pt x="239" y="197"/>
                  <a:pt x="273" y="204"/>
                  <a:pt x="308" y="205"/>
                </a:cubicBezTo>
                <a:cubicBezTo>
                  <a:pt x="308" y="308"/>
                  <a:pt x="308" y="308"/>
                  <a:pt x="308" y="308"/>
                </a:cubicBezTo>
                <a:cubicBezTo>
                  <a:pt x="185" y="308"/>
                  <a:pt x="185" y="308"/>
                  <a:pt x="185" y="308"/>
                </a:cubicBezTo>
                <a:cubicBezTo>
                  <a:pt x="186" y="265"/>
                  <a:pt x="194" y="224"/>
                  <a:pt x="207" y="186"/>
                </a:cubicBezTo>
                <a:close/>
                <a:moveTo>
                  <a:pt x="308" y="328"/>
                </a:moveTo>
                <a:cubicBezTo>
                  <a:pt x="308" y="452"/>
                  <a:pt x="308" y="452"/>
                  <a:pt x="308" y="452"/>
                </a:cubicBezTo>
                <a:cubicBezTo>
                  <a:pt x="275" y="453"/>
                  <a:pt x="244" y="458"/>
                  <a:pt x="215" y="468"/>
                </a:cubicBezTo>
                <a:cubicBezTo>
                  <a:pt x="197" y="425"/>
                  <a:pt x="186" y="378"/>
                  <a:pt x="185" y="328"/>
                </a:cubicBezTo>
                <a:lnTo>
                  <a:pt x="308" y="328"/>
                </a:lnTo>
                <a:close/>
                <a:moveTo>
                  <a:pt x="273" y="591"/>
                </a:moveTo>
                <a:cubicBezTo>
                  <a:pt x="222" y="582"/>
                  <a:pt x="176" y="560"/>
                  <a:pt x="138" y="528"/>
                </a:cubicBezTo>
                <a:cubicBezTo>
                  <a:pt x="158" y="514"/>
                  <a:pt x="180" y="502"/>
                  <a:pt x="204" y="493"/>
                </a:cubicBezTo>
                <a:cubicBezTo>
                  <a:pt x="222" y="531"/>
                  <a:pt x="245" y="563"/>
                  <a:pt x="273" y="591"/>
                </a:cubicBezTo>
                <a:close/>
                <a:moveTo>
                  <a:pt x="328" y="594"/>
                </a:moveTo>
                <a:cubicBezTo>
                  <a:pt x="328" y="472"/>
                  <a:pt x="328" y="472"/>
                  <a:pt x="328" y="472"/>
                </a:cubicBezTo>
                <a:cubicBezTo>
                  <a:pt x="358" y="473"/>
                  <a:pt x="386" y="478"/>
                  <a:pt x="413" y="486"/>
                </a:cubicBezTo>
                <a:cubicBezTo>
                  <a:pt x="392" y="529"/>
                  <a:pt x="363" y="566"/>
                  <a:pt x="329" y="594"/>
                </a:cubicBezTo>
                <a:cubicBezTo>
                  <a:pt x="329" y="594"/>
                  <a:pt x="329" y="594"/>
                  <a:pt x="328" y="594"/>
                </a:cubicBezTo>
                <a:close/>
                <a:moveTo>
                  <a:pt x="432" y="493"/>
                </a:moveTo>
                <a:cubicBezTo>
                  <a:pt x="456" y="502"/>
                  <a:pt x="478" y="514"/>
                  <a:pt x="498" y="528"/>
                </a:cubicBezTo>
                <a:cubicBezTo>
                  <a:pt x="460" y="560"/>
                  <a:pt x="414" y="582"/>
                  <a:pt x="363" y="591"/>
                </a:cubicBezTo>
                <a:cubicBezTo>
                  <a:pt x="391" y="563"/>
                  <a:pt x="414" y="531"/>
                  <a:pt x="432" y="493"/>
                </a:cubicBezTo>
                <a:close/>
                <a:moveTo>
                  <a:pt x="421" y="468"/>
                </a:moveTo>
                <a:cubicBezTo>
                  <a:pt x="392" y="458"/>
                  <a:pt x="361" y="453"/>
                  <a:pt x="328" y="452"/>
                </a:cubicBezTo>
                <a:cubicBezTo>
                  <a:pt x="328" y="328"/>
                  <a:pt x="328" y="328"/>
                  <a:pt x="328" y="328"/>
                </a:cubicBezTo>
                <a:cubicBezTo>
                  <a:pt x="451" y="328"/>
                  <a:pt x="451" y="328"/>
                  <a:pt x="451" y="328"/>
                </a:cubicBezTo>
                <a:cubicBezTo>
                  <a:pt x="450" y="378"/>
                  <a:pt x="439" y="425"/>
                  <a:pt x="421" y="468"/>
                </a:cubicBezTo>
                <a:close/>
                <a:moveTo>
                  <a:pt x="328" y="308"/>
                </a:moveTo>
                <a:cubicBezTo>
                  <a:pt x="328" y="205"/>
                  <a:pt x="328" y="205"/>
                  <a:pt x="328" y="205"/>
                </a:cubicBezTo>
                <a:cubicBezTo>
                  <a:pt x="363" y="204"/>
                  <a:pt x="397" y="197"/>
                  <a:pt x="429" y="186"/>
                </a:cubicBezTo>
                <a:cubicBezTo>
                  <a:pt x="442" y="224"/>
                  <a:pt x="450" y="265"/>
                  <a:pt x="451" y="308"/>
                </a:cubicBezTo>
                <a:lnTo>
                  <a:pt x="328" y="308"/>
                </a:lnTo>
                <a:close/>
                <a:moveTo>
                  <a:pt x="111" y="134"/>
                </a:moveTo>
                <a:cubicBezTo>
                  <a:pt x="135" y="152"/>
                  <a:pt x="160" y="168"/>
                  <a:pt x="188" y="179"/>
                </a:cubicBezTo>
                <a:cubicBezTo>
                  <a:pt x="174" y="219"/>
                  <a:pt x="166" y="262"/>
                  <a:pt x="165" y="308"/>
                </a:cubicBezTo>
                <a:cubicBezTo>
                  <a:pt x="42" y="308"/>
                  <a:pt x="42" y="308"/>
                  <a:pt x="42" y="308"/>
                </a:cubicBezTo>
                <a:cubicBezTo>
                  <a:pt x="44" y="241"/>
                  <a:pt x="70" y="181"/>
                  <a:pt x="111" y="134"/>
                </a:cubicBezTo>
                <a:close/>
                <a:moveTo>
                  <a:pt x="42" y="328"/>
                </a:moveTo>
                <a:cubicBezTo>
                  <a:pt x="165" y="328"/>
                  <a:pt x="165" y="328"/>
                  <a:pt x="165" y="328"/>
                </a:cubicBezTo>
                <a:cubicBezTo>
                  <a:pt x="166" y="381"/>
                  <a:pt x="177" y="430"/>
                  <a:pt x="195" y="475"/>
                </a:cubicBezTo>
                <a:cubicBezTo>
                  <a:pt x="169" y="485"/>
                  <a:pt x="145" y="498"/>
                  <a:pt x="123" y="514"/>
                </a:cubicBezTo>
                <a:cubicBezTo>
                  <a:pt x="75" y="466"/>
                  <a:pt x="44" y="401"/>
                  <a:pt x="42" y="328"/>
                </a:cubicBezTo>
                <a:close/>
                <a:moveTo>
                  <a:pt x="513" y="514"/>
                </a:moveTo>
                <a:cubicBezTo>
                  <a:pt x="491" y="498"/>
                  <a:pt x="467" y="485"/>
                  <a:pt x="441" y="475"/>
                </a:cubicBezTo>
                <a:cubicBezTo>
                  <a:pt x="459" y="430"/>
                  <a:pt x="470" y="381"/>
                  <a:pt x="471" y="328"/>
                </a:cubicBezTo>
                <a:cubicBezTo>
                  <a:pt x="594" y="328"/>
                  <a:pt x="594" y="328"/>
                  <a:pt x="594" y="328"/>
                </a:cubicBezTo>
                <a:cubicBezTo>
                  <a:pt x="592" y="401"/>
                  <a:pt x="561" y="466"/>
                  <a:pt x="513" y="514"/>
                </a:cubicBezTo>
                <a:close/>
              </a:path>
            </a:pathLst>
          </a:custGeom>
          <a:solidFill>
            <a:srgbClr val="FFFFFF">
              <a:lumMod val="50000"/>
            </a:srgbClr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d-ID" kern="0">
              <a:solidFill>
                <a:sysClr val="windowText" lastClr="000000"/>
              </a:solidFill>
              <a:latin typeface="+mn-lt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4A855-BEAD-4650-A885-606EEE230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612" y="1418590"/>
            <a:ext cx="9072499" cy="445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97270"/>
      </p:ext>
    </p:extLst>
  </p:cSld>
  <p:clrMapOvr>
    <a:masterClrMapping/>
  </p:clrMapOvr>
  <p:transition>
    <p:cover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32458" y="286298"/>
            <a:ext cx="9216390" cy="1325563"/>
          </a:xfrm>
        </p:spPr>
        <p:txBody>
          <a:bodyPr/>
          <a:lstStyle/>
          <a:p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812655" y="6370320"/>
            <a:ext cx="1605284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C3B62B-5383-4DB1-B6A3-54B01C44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435" y="1445504"/>
            <a:ext cx="9214781" cy="473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2383"/>
      </p:ext>
    </p:extLst>
  </p:cSld>
  <p:clrMapOvr>
    <a:masterClrMapping/>
  </p:clrMapOvr>
  <p:transition>
    <p:cover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Page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812655" y="6370320"/>
            <a:ext cx="1605284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9E7363-440A-4F21-8D1A-E7488DDDF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708" y="1487606"/>
            <a:ext cx="8729589" cy="430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18821"/>
      </p:ext>
    </p:extLst>
  </p:cSld>
  <p:clrMapOvr>
    <a:masterClrMapping/>
  </p:clrMapOvr>
  <p:transition>
    <p:cover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92" y="1690688"/>
            <a:ext cx="11445763" cy="467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17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75200" y="482601"/>
            <a:ext cx="2641600" cy="2641601"/>
          </a:xfrm>
          <a:prstGeom prst="rect">
            <a:avLst/>
          </a:prstGeom>
          <a:noFill/>
          <a:ln w="1270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/>
          </a:p>
        </p:txBody>
      </p:sp>
      <p:sp>
        <p:nvSpPr>
          <p:cNvPr id="3" name="Isosceles Triangle 2"/>
          <p:cNvSpPr/>
          <p:nvPr/>
        </p:nvSpPr>
        <p:spPr>
          <a:xfrm rot="16200000" flipV="1">
            <a:off x="-381000" y="381000"/>
            <a:ext cx="6858000" cy="6096000"/>
          </a:xfrm>
          <a:prstGeom prst="triangle">
            <a:avLst>
              <a:gd name="adj" fmla="val 677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/>
          </a:p>
        </p:txBody>
      </p:sp>
      <p:sp>
        <p:nvSpPr>
          <p:cNvPr id="4" name="Isosceles Triangle 3"/>
          <p:cNvSpPr/>
          <p:nvPr/>
        </p:nvSpPr>
        <p:spPr>
          <a:xfrm rot="10800000" flipV="1">
            <a:off x="-9" y="3632201"/>
            <a:ext cx="12192001" cy="3224028"/>
          </a:xfrm>
          <a:prstGeom prst="triangle">
            <a:avLst>
              <a:gd name="adj" fmla="val 6533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/>
          </a:p>
        </p:txBody>
      </p:sp>
      <p:sp>
        <p:nvSpPr>
          <p:cNvPr id="5" name="Oval 4"/>
          <p:cNvSpPr/>
          <p:nvPr/>
        </p:nvSpPr>
        <p:spPr>
          <a:xfrm flipH="1" flipV="1">
            <a:off x="6400808" y="3733804"/>
            <a:ext cx="2438392" cy="24383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1778000" y="3124200"/>
            <a:ext cx="2540000" cy="2032000"/>
          </a:xfrm>
          <a:prstGeom prst="line">
            <a:avLst/>
          </a:prstGeom>
          <a:ln w="127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1981200" y="3733800"/>
            <a:ext cx="2540000" cy="2032000"/>
          </a:xfrm>
          <a:prstGeom prst="line">
            <a:avLst/>
          </a:prstGeom>
          <a:ln w="127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2184400" y="4343400"/>
            <a:ext cx="2540000" cy="2032000"/>
          </a:xfrm>
          <a:prstGeom prst="line">
            <a:avLst/>
          </a:prstGeom>
          <a:ln w="127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Triangle 8"/>
          <p:cNvSpPr/>
          <p:nvPr/>
        </p:nvSpPr>
        <p:spPr>
          <a:xfrm rot="17100000">
            <a:off x="9815188" y="515790"/>
            <a:ext cx="2307093" cy="1381791"/>
          </a:xfrm>
          <a:prstGeom prst="rtTriangle">
            <a:avLst/>
          </a:prstGeom>
          <a:noFill/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/>
          </a:p>
        </p:txBody>
      </p:sp>
      <p:sp>
        <p:nvSpPr>
          <p:cNvPr id="10" name="Isosceles Triangle 9"/>
          <p:cNvSpPr/>
          <p:nvPr/>
        </p:nvSpPr>
        <p:spPr>
          <a:xfrm rot="18900000">
            <a:off x="8984776" y="435904"/>
            <a:ext cx="3133528" cy="3721275"/>
          </a:xfrm>
          <a:prstGeom prst="triangle">
            <a:avLst/>
          </a:prstGeom>
          <a:solidFill>
            <a:schemeClr val="accent2">
              <a:alpha val="50000"/>
            </a:schemeClr>
          </a:solidFill>
          <a:ln w="1270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234152" y="990600"/>
            <a:ext cx="4519449" cy="24384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867" b="1" dirty="0"/>
              <a:t>MATUR</a:t>
            </a:r>
          </a:p>
          <a:p>
            <a:r>
              <a:rPr lang="en-US" sz="5867" b="1" dirty="0"/>
              <a:t>SUKSMA!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582400" y="4648203"/>
            <a:ext cx="609600" cy="596013"/>
          </a:xfrm>
          <a:prstGeom prst="rect">
            <a:avLst/>
          </a:prstGeom>
          <a:solidFill>
            <a:schemeClr val="accent3"/>
          </a:solidFill>
          <a:ln w="1270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/>
          </a:p>
        </p:txBody>
      </p:sp>
      <p:sp>
        <p:nvSpPr>
          <p:cNvPr id="13" name="Rectangle 12"/>
          <p:cNvSpPr/>
          <p:nvPr/>
        </p:nvSpPr>
        <p:spPr>
          <a:xfrm>
            <a:off x="11582392" y="5474588"/>
            <a:ext cx="609600" cy="596013"/>
          </a:xfrm>
          <a:prstGeom prst="rect">
            <a:avLst/>
          </a:prstGeom>
          <a:solidFill>
            <a:schemeClr val="accent3"/>
          </a:solidFill>
          <a:ln w="1270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/>
          </a:p>
        </p:txBody>
      </p:sp>
    </p:spTree>
    <p:extLst>
      <p:ext uri="{BB962C8B-B14F-4D97-AF65-F5344CB8AC3E}">
        <p14:creationId xmlns:p14="http://schemas.microsoft.com/office/powerpoint/2010/main" val="215136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6" fill="hold" nodeType="withEffect" p14:presetBounceEnd="60000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nodeType="withEffect" p14:presetBounceEnd="6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6" fill="hold" nodeType="withEffect" p14:presetBounceEnd="6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1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9" grpId="0" animBg="1"/>
          <p:bldP spid="10" grpId="0" animBg="1"/>
          <p:bldP spid="11" grpId="0"/>
          <p:bldP spid="12" grpId="0" animBg="1"/>
          <p:bldP spid="1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6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6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1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9" grpId="0" animBg="1"/>
          <p:bldP spid="10" grpId="0" animBg="1"/>
          <p:bldP spid="11" grpId="0"/>
          <p:bldP spid="12" grpId="0" animBg="1"/>
          <p:bldP spid="13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23436"/>
            <a:ext cx="3197412" cy="1866547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dirty="0"/>
              <a:t>OUR CREWMATE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2A275B-6ABB-4D70-8595-54516F6A9A56}"/>
              </a:ext>
            </a:extLst>
          </p:cNvPr>
          <p:cNvGrpSpPr/>
          <p:nvPr/>
        </p:nvGrpSpPr>
        <p:grpSpPr>
          <a:xfrm>
            <a:off x="3190550" y="0"/>
            <a:ext cx="2520000" cy="4617178"/>
            <a:chOff x="3190550" y="0"/>
            <a:chExt cx="2520000" cy="461717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cxnSp>
          <p:nvCxnSpPr>
            <p:cNvPr id="22" name="Straight Connector 21"/>
            <p:cNvCxnSpPr>
              <a:cxnSpLocks/>
              <a:endCxn id="11" idx="0"/>
            </p:cNvCxnSpPr>
            <p:nvPr/>
          </p:nvCxnSpPr>
          <p:spPr>
            <a:xfrm>
              <a:off x="4437490" y="0"/>
              <a:ext cx="13060" cy="209717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190550" y="2097178"/>
              <a:ext cx="2520000" cy="2520000"/>
            </a:xfrm>
            <a:prstGeom prst="ellipse">
              <a:avLst/>
            </a:prstGeom>
            <a:blipFill dpi="0"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89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C2521FB-0101-417A-BE7A-ACFC744507E1}"/>
              </a:ext>
            </a:extLst>
          </p:cNvPr>
          <p:cNvGrpSpPr/>
          <p:nvPr/>
        </p:nvGrpSpPr>
        <p:grpSpPr>
          <a:xfrm>
            <a:off x="6046765" y="0"/>
            <a:ext cx="2520000" cy="4622599"/>
            <a:chOff x="6043198" y="-409681"/>
            <a:chExt cx="2520000" cy="462259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20" name="Straight Connector 19"/>
            <p:cNvCxnSpPr>
              <a:cxnSpLocks/>
              <a:endCxn id="10" idx="0"/>
            </p:cNvCxnSpPr>
            <p:nvPr/>
          </p:nvCxnSpPr>
          <p:spPr>
            <a:xfrm>
              <a:off x="7297582" y="-409681"/>
              <a:ext cx="5616" cy="210259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6043198" y="1692918"/>
              <a:ext cx="2520000" cy="2520000"/>
            </a:xfrm>
            <a:prstGeom prst="ellipse">
              <a:avLst/>
            </a:prstGeom>
            <a:blipFill dpi="0"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89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E6C566A-1DBC-4D2C-9E5E-6B20D7F4C1F0}"/>
              </a:ext>
            </a:extLst>
          </p:cNvPr>
          <p:cNvGrpSpPr/>
          <p:nvPr/>
        </p:nvGrpSpPr>
        <p:grpSpPr>
          <a:xfrm>
            <a:off x="8937992" y="0"/>
            <a:ext cx="2520000" cy="4621858"/>
            <a:chOff x="8924025" y="-505221"/>
            <a:chExt cx="2520000" cy="462185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21" name="Straight Connector 20"/>
            <p:cNvCxnSpPr>
              <a:cxnSpLocks/>
              <a:endCxn id="9" idx="0"/>
            </p:cNvCxnSpPr>
            <p:nvPr/>
          </p:nvCxnSpPr>
          <p:spPr>
            <a:xfrm>
              <a:off x="10184025" y="-505221"/>
              <a:ext cx="0" cy="210185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8924025" y="1596637"/>
              <a:ext cx="2520000" cy="2520000"/>
            </a:xfrm>
            <a:prstGeom prst="ellipse">
              <a:avLst/>
            </a:prstGeom>
            <a:blipFill dpi="0" rotWithShape="1"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89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5531" y="4368093"/>
            <a:ext cx="1866548" cy="2492672"/>
            <a:chOff x="417847" y="3276070"/>
            <a:chExt cx="1399911" cy="1869504"/>
          </a:xfrm>
        </p:grpSpPr>
        <p:sp>
          <p:nvSpPr>
            <p:cNvPr id="13" name="Oval 12"/>
            <p:cNvSpPr/>
            <p:nvPr/>
          </p:nvSpPr>
          <p:spPr>
            <a:xfrm>
              <a:off x="417847" y="3276070"/>
              <a:ext cx="1399911" cy="139991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89"/>
            </a:p>
          </p:txBody>
        </p:sp>
        <p:sp>
          <p:nvSpPr>
            <p:cNvPr id="64" name="Right Triangle 63"/>
            <p:cNvSpPr/>
            <p:nvPr/>
          </p:nvSpPr>
          <p:spPr>
            <a:xfrm flipH="1">
              <a:off x="647771" y="3628231"/>
              <a:ext cx="871665" cy="1517343"/>
            </a:xfrm>
            <a:prstGeom prst="rtTriangle">
              <a:avLst/>
            </a:prstGeom>
            <a:solidFill>
              <a:schemeClr val="accent4">
                <a:alpha val="50000"/>
              </a:schemeClr>
            </a:solidFill>
            <a:ln w="6350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89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12D4497-6BE4-4D97-8710-8FA8682B17AB}"/>
              </a:ext>
            </a:extLst>
          </p:cNvPr>
          <p:cNvSpPr txBox="1"/>
          <p:nvPr/>
        </p:nvSpPr>
        <p:spPr>
          <a:xfrm>
            <a:off x="3431508" y="4721659"/>
            <a:ext cx="2023183" cy="70788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I </a:t>
            </a:r>
            <a:r>
              <a:rPr lang="en-US" sz="2000" b="1" dirty="0" err="1">
                <a:latin typeface="+mj-lt"/>
              </a:rPr>
              <a:t>Gusti</a:t>
            </a:r>
            <a:r>
              <a:rPr lang="en-US" sz="2000" b="1" dirty="0">
                <a:latin typeface="+mj-lt"/>
              </a:rPr>
              <a:t> Ayu </a:t>
            </a:r>
            <a:r>
              <a:rPr lang="en-US" sz="2000" b="1" dirty="0" err="1">
                <a:latin typeface="+mj-lt"/>
              </a:rPr>
              <a:t>Mirah</a:t>
            </a:r>
            <a:endParaRPr lang="en-US" sz="2000" b="1" dirty="0">
              <a:latin typeface="+mj-lt"/>
            </a:endParaRPr>
          </a:p>
          <a:p>
            <a:pPr algn="ctr"/>
            <a:r>
              <a:rPr lang="en-US" sz="2000" b="1" dirty="0">
                <a:latin typeface="+mj-lt"/>
              </a:rPr>
              <a:t>Agung Jayanti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33420A-0060-4856-83C2-A66ADEF64129}"/>
              </a:ext>
            </a:extLst>
          </p:cNvPr>
          <p:cNvSpPr txBox="1"/>
          <p:nvPr/>
        </p:nvSpPr>
        <p:spPr>
          <a:xfrm>
            <a:off x="3315754" y="5253167"/>
            <a:ext cx="2254682" cy="64633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/>
              <a:t>1808561057/C/2</a:t>
            </a:r>
          </a:p>
          <a:p>
            <a:endParaRPr lang="en-ID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FD56E26-1103-49AC-BC42-C74C1CA57975}"/>
              </a:ext>
            </a:extLst>
          </p:cNvPr>
          <p:cNvSpPr txBox="1"/>
          <p:nvPr/>
        </p:nvSpPr>
        <p:spPr>
          <a:xfrm>
            <a:off x="6448300" y="4689131"/>
            <a:ext cx="1810625" cy="70788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Yuma </a:t>
            </a:r>
            <a:r>
              <a:rPr lang="en-US" sz="2000" b="1" dirty="0" err="1">
                <a:latin typeface="+mj-lt"/>
              </a:rPr>
              <a:t>Anugrah</a:t>
            </a:r>
            <a:endParaRPr lang="en-US" sz="2000" b="1" dirty="0">
              <a:latin typeface="+mj-lt"/>
            </a:endParaRPr>
          </a:p>
          <a:p>
            <a:pPr algn="ctr"/>
            <a:r>
              <a:rPr lang="en-US" sz="2000" b="1" dirty="0" err="1">
                <a:latin typeface="+mj-lt"/>
              </a:rPr>
              <a:t>Virya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Gunawan</a:t>
            </a:r>
            <a:endParaRPr lang="en-US" sz="2000" b="1" dirty="0">
              <a:latin typeface="+mj-l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EF08785-7E76-4AA6-90F8-95E4139149AD}"/>
              </a:ext>
            </a:extLst>
          </p:cNvPr>
          <p:cNvSpPr txBox="1"/>
          <p:nvPr/>
        </p:nvSpPr>
        <p:spPr>
          <a:xfrm>
            <a:off x="6188917" y="5249596"/>
            <a:ext cx="2254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/>
              <a:t>1808561059/C/2</a:t>
            </a:r>
          </a:p>
          <a:p>
            <a:endParaRPr lang="en-ID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C01D995-5391-418B-B0BD-E20358115999}"/>
              </a:ext>
            </a:extLst>
          </p:cNvPr>
          <p:cNvSpPr txBox="1"/>
          <p:nvPr/>
        </p:nvSpPr>
        <p:spPr>
          <a:xfrm>
            <a:off x="9396045" y="4694679"/>
            <a:ext cx="1574470" cy="70788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Muhammad</a:t>
            </a:r>
          </a:p>
          <a:p>
            <a:pPr algn="ctr"/>
            <a:r>
              <a:rPr lang="en-US" sz="2000" b="1" dirty="0">
                <a:latin typeface="+mj-lt"/>
              </a:rPr>
              <a:t>Akbar Hamid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57A6A6-3AC0-41F5-AA86-A389DFCFE6EE}"/>
              </a:ext>
            </a:extLst>
          </p:cNvPr>
          <p:cNvSpPr txBox="1"/>
          <p:nvPr/>
        </p:nvSpPr>
        <p:spPr>
          <a:xfrm>
            <a:off x="9062080" y="5261152"/>
            <a:ext cx="2254682" cy="64633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/>
              <a:t>1808561064/C/2</a:t>
            </a:r>
          </a:p>
          <a:p>
            <a:endParaRPr lang="en-ID" sz="12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9499A16-5B88-4188-985E-643109963DB8}"/>
              </a:ext>
            </a:extLst>
          </p:cNvPr>
          <p:cNvSpPr/>
          <p:nvPr/>
        </p:nvSpPr>
        <p:spPr>
          <a:xfrm>
            <a:off x="3362092" y="6565902"/>
            <a:ext cx="8829908" cy="2906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/>
          </a:p>
        </p:txBody>
      </p:sp>
    </p:spTree>
    <p:extLst>
      <p:ext uri="{BB962C8B-B14F-4D97-AF65-F5344CB8AC3E}">
        <p14:creationId xmlns:p14="http://schemas.microsoft.com/office/powerpoint/2010/main" val="194864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0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6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2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5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5" grpId="0"/>
          <p:bldP spid="65" grpId="0"/>
          <p:bldP spid="66" grpId="0"/>
          <p:bldP spid="67" grpId="0"/>
          <p:bldP spid="6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0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6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2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5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5" grpId="0"/>
          <p:bldP spid="65" grpId="0"/>
          <p:bldP spid="66" grpId="0"/>
          <p:bldP spid="67" grpId="0"/>
          <p:bldP spid="68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 rot="16200000" flipH="1">
            <a:off x="7009348" y="387087"/>
            <a:ext cx="214649" cy="28100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  <p:sp>
        <p:nvSpPr>
          <p:cNvPr id="59" name="Rectangle 58"/>
          <p:cNvSpPr/>
          <p:nvPr/>
        </p:nvSpPr>
        <p:spPr>
          <a:xfrm rot="16200000" flipH="1">
            <a:off x="4973556" y="2800122"/>
            <a:ext cx="214649" cy="28100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  <p:sp>
        <p:nvSpPr>
          <p:cNvPr id="46" name="Right Triangle 45"/>
          <p:cNvSpPr/>
          <p:nvPr/>
        </p:nvSpPr>
        <p:spPr>
          <a:xfrm flipH="1">
            <a:off x="9023422" y="289033"/>
            <a:ext cx="2441943" cy="2820079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  <p:sp>
        <p:nvSpPr>
          <p:cNvPr id="43" name="Right Triangle 42"/>
          <p:cNvSpPr/>
          <p:nvPr/>
        </p:nvSpPr>
        <p:spPr>
          <a:xfrm rot="16200000" flipH="1">
            <a:off x="455581" y="4285476"/>
            <a:ext cx="2111443" cy="2438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442762" y="2212989"/>
            <a:ext cx="8078940" cy="166210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1200" dirty="0" err="1"/>
              <a:t>Perpustakaan</a:t>
            </a:r>
            <a:r>
              <a:rPr lang="en-US" sz="1200" dirty="0"/>
              <a:t> </a:t>
            </a:r>
            <a:r>
              <a:rPr lang="en-US" sz="1200" dirty="0" err="1"/>
              <a:t>merupakan</a:t>
            </a:r>
            <a:r>
              <a:rPr lang="en-US" sz="1200" dirty="0"/>
              <a:t> </a:t>
            </a:r>
            <a:r>
              <a:rPr lang="en-US" sz="1200" dirty="0" err="1"/>
              <a:t>sarana</a:t>
            </a:r>
            <a:r>
              <a:rPr lang="en-US" sz="1200" dirty="0"/>
              <a:t> </a:t>
            </a:r>
            <a:r>
              <a:rPr lang="en-US" sz="1200" dirty="0" err="1"/>
              <a:t>pendidikan</a:t>
            </a:r>
            <a:r>
              <a:rPr lang="en-US" sz="1200" dirty="0"/>
              <a:t> nonformal dan informal, </a:t>
            </a:r>
            <a:r>
              <a:rPr lang="en-US" sz="1200" dirty="0" err="1"/>
              <a:t>artinya</a:t>
            </a:r>
            <a:r>
              <a:rPr lang="en-US" sz="1200" dirty="0"/>
              <a:t> </a:t>
            </a:r>
            <a:r>
              <a:rPr lang="en-US" sz="1200" dirty="0" err="1"/>
              <a:t>perpustakaan</a:t>
            </a:r>
            <a:r>
              <a:rPr lang="en-US" sz="1200" dirty="0"/>
              <a:t> </a:t>
            </a:r>
            <a:r>
              <a:rPr lang="en-US" sz="1200" dirty="0" err="1"/>
              <a:t>merupakan</a:t>
            </a:r>
            <a:r>
              <a:rPr lang="en-US" sz="1200" dirty="0"/>
              <a:t> </a:t>
            </a:r>
            <a:r>
              <a:rPr lang="en-US" sz="1200" dirty="0" err="1"/>
              <a:t>tempat</a:t>
            </a:r>
            <a:r>
              <a:rPr lang="en-US" sz="1200" dirty="0"/>
              <a:t> </a:t>
            </a:r>
            <a:r>
              <a:rPr lang="en-US" sz="1200" dirty="0" err="1"/>
              <a:t>belajar</a:t>
            </a:r>
            <a:r>
              <a:rPr lang="en-US" sz="1200" dirty="0"/>
              <a:t> di </a:t>
            </a:r>
            <a:r>
              <a:rPr lang="en-US" sz="1200" dirty="0" err="1"/>
              <a:t>luar</a:t>
            </a:r>
            <a:r>
              <a:rPr lang="en-US" sz="1200" dirty="0"/>
              <a:t> </a:t>
            </a:r>
            <a:r>
              <a:rPr lang="en-US" sz="1200" dirty="0" err="1"/>
              <a:t>bangku</a:t>
            </a:r>
            <a:r>
              <a:rPr lang="en-US" sz="1200" dirty="0"/>
              <a:t> </a:t>
            </a:r>
            <a:r>
              <a:rPr lang="en-US" sz="1200" dirty="0" err="1"/>
              <a:t>sekolah</a:t>
            </a:r>
            <a:r>
              <a:rPr lang="en-US" sz="1200" dirty="0"/>
              <a:t> </a:t>
            </a:r>
            <a:r>
              <a:rPr lang="en-US" sz="1200" dirty="0" err="1"/>
              <a:t>maupun</a:t>
            </a:r>
            <a:r>
              <a:rPr lang="en-US" sz="1200" dirty="0"/>
              <a:t> juga </a:t>
            </a:r>
            <a:r>
              <a:rPr lang="en-US" sz="1200" dirty="0" err="1"/>
              <a:t>tempat</a:t>
            </a:r>
            <a:r>
              <a:rPr lang="en-US" sz="1200" dirty="0"/>
              <a:t> </a:t>
            </a:r>
            <a:r>
              <a:rPr lang="en-US" sz="1200" dirty="0" err="1"/>
              <a:t>belajar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lingkungan</a:t>
            </a:r>
            <a:r>
              <a:rPr lang="en-US" sz="1200" dirty="0"/>
              <a:t> </a:t>
            </a:r>
            <a:r>
              <a:rPr lang="en-US" sz="1200" dirty="0" err="1"/>
              <a:t>pendidikan</a:t>
            </a:r>
            <a:r>
              <a:rPr lang="en-US" sz="1200" dirty="0"/>
              <a:t> </a:t>
            </a:r>
            <a:r>
              <a:rPr lang="en-US" sz="1200" dirty="0" err="1"/>
              <a:t>sekolah</a:t>
            </a:r>
            <a:r>
              <a:rPr lang="en-US" sz="1200" dirty="0"/>
              <a:t>. </a:t>
            </a:r>
            <a:r>
              <a:rPr lang="en-US" sz="1200" dirty="0" err="1"/>
              <a:t>Berkaca</a:t>
            </a:r>
            <a:r>
              <a:rPr lang="en-US" sz="1200" dirty="0"/>
              <a:t> pada </a:t>
            </a:r>
            <a:r>
              <a:rPr lang="en-US" sz="1200" dirty="0" err="1"/>
              <a:t>ungkapan</a:t>
            </a:r>
            <a:r>
              <a:rPr lang="en-US" sz="1200" dirty="0"/>
              <a:t> </a:t>
            </a:r>
            <a:r>
              <a:rPr lang="en-US" sz="1200" dirty="0" err="1"/>
              <a:t>Staf</a:t>
            </a:r>
            <a:r>
              <a:rPr lang="en-US" sz="1200" dirty="0"/>
              <a:t> </a:t>
            </a:r>
            <a:r>
              <a:rPr lang="en-US" sz="1200" dirty="0" err="1"/>
              <a:t>Khusus</a:t>
            </a:r>
            <a:r>
              <a:rPr lang="en-US" sz="1200" dirty="0"/>
              <a:t> </a:t>
            </a:r>
            <a:r>
              <a:rPr lang="en-US" sz="1200" dirty="0" err="1"/>
              <a:t>Presiden</a:t>
            </a:r>
            <a:r>
              <a:rPr lang="en-US" sz="1200" dirty="0"/>
              <a:t> RI Adamas Belva </a:t>
            </a:r>
            <a:r>
              <a:rPr lang="en-US" sz="1200" dirty="0" err="1"/>
              <a:t>Syah</a:t>
            </a:r>
            <a:r>
              <a:rPr lang="en-US" sz="1200" dirty="0"/>
              <a:t> </a:t>
            </a:r>
            <a:r>
              <a:rPr lang="en-US" sz="1200" dirty="0" err="1"/>
              <a:t>Devara</a:t>
            </a:r>
            <a:r>
              <a:rPr lang="en-US" sz="1200" dirty="0"/>
              <a:t> yang </a:t>
            </a:r>
            <a:r>
              <a:rPr lang="en-US" sz="1200" dirty="0" err="1"/>
              <a:t>mengungkapkan</a:t>
            </a:r>
            <a:r>
              <a:rPr lang="en-US" sz="1200" dirty="0"/>
              <a:t> </a:t>
            </a:r>
            <a:r>
              <a:rPr lang="en-US" sz="1200" dirty="0" err="1"/>
              <a:t>bahwa</a:t>
            </a:r>
            <a:r>
              <a:rPr lang="en-US" sz="1200" dirty="0"/>
              <a:t> </a:t>
            </a:r>
            <a:r>
              <a:rPr lang="en-US" sz="1200" dirty="0" err="1"/>
              <a:t>perlu</a:t>
            </a:r>
            <a:r>
              <a:rPr lang="en-US" sz="1200" dirty="0"/>
              <a:t> </a:t>
            </a:r>
            <a:r>
              <a:rPr lang="en-US" sz="1200" dirty="0" err="1"/>
              <a:t>usaha</a:t>
            </a:r>
            <a:r>
              <a:rPr lang="en-US" sz="1200" dirty="0"/>
              <a:t> </a:t>
            </a:r>
            <a:r>
              <a:rPr lang="en-US" sz="1200" dirty="0" err="1"/>
              <a:t>keras</a:t>
            </a:r>
            <a:r>
              <a:rPr lang="en-US" sz="1200" dirty="0"/>
              <a:t> dan </a:t>
            </a:r>
            <a:r>
              <a:rPr lang="en-US" sz="1200" dirty="0" err="1"/>
              <a:t>waktu</a:t>
            </a:r>
            <a:r>
              <a:rPr lang="en-US" sz="1200" dirty="0"/>
              <a:t> yang </a:t>
            </a:r>
            <a:r>
              <a:rPr lang="en-US" sz="1200" dirty="0" err="1"/>
              <a:t>sangat</a:t>
            </a:r>
            <a:r>
              <a:rPr lang="en-US" sz="1200" dirty="0"/>
              <a:t> </a:t>
            </a:r>
            <a:r>
              <a:rPr lang="en-US" sz="1200" dirty="0" err="1"/>
              <a:t>panjang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mengejar</a:t>
            </a:r>
            <a:r>
              <a:rPr lang="en-US" sz="1200" dirty="0"/>
              <a:t> </a:t>
            </a:r>
            <a:r>
              <a:rPr lang="en-US" sz="1200" dirty="0" err="1"/>
              <a:t>kualitas</a:t>
            </a:r>
            <a:r>
              <a:rPr lang="en-US" sz="1200" dirty="0"/>
              <a:t> </a:t>
            </a:r>
            <a:r>
              <a:rPr lang="en-US" sz="1200" dirty="0" err="1"/>
              <a:t>ketertinggalan</a:t>
            </a:r>
            <a:r>
              <a:rPr lang="en-US" sz="1200" dirty="0"/>
              <a:t> </a:t>
            </a:r>
            <a:r>
              <a:rPr lang="en-US" sz="1200" dirty="0" err="1"/>
              <a:t>pendidikan</a:t>
            </a:r>
            <a:r>
              <a:rPr lang="en-US" sz="1200" dirty="0"/>
              <a:t> Indonesia </a:t>
            </a:r>
            <a:r>
              <a:rPr lang="en-US" sz="1200" dirty="0" err="1"/>
              <a:t>dengan</a:t>
            </a:r>
            <a:r>
              <a:rPr lang="en-US" sz="1200" dirty="0"/>
              <a:t> negara </a:t>
            </a:r>
            <a:r>
              <a:rPr lang="en-US" sz="1200" dirty="0" err="1"/>
              <a:t>maju</a:t>
            </a:r>
            <a:r>
              <a:rPr lang="en-US" sz="1200" dirty="0"/>
              <a:t>.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hal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 kami </a:t>
            </a:r>
            <a:r>
              <a:rPr lang="en-US" sz="1200" dirty="0" err="1"/>
              <a:t>membantu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layanan</a:t>
            </a:r>
            <a:r>
              <a:rPr lang="en-US" sz="1200" dirty="0"/>
              <a:t> </a:t>
            </a:r>
            <a:r>
              <a:rPr lang="en-US" sz="1200" dirty="0" err="1"/>
              <a:t>pendidikan</a:t>
            </a:r>
            <a:r>
              <a:rPr lang="en-US" sz="1200" dirty="0"/>
              <a:t> nonformal dan informal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penyediaan</a:t>
            </a:r>
            <a:r>
              <a:rPr lang="en-US" sz="1200" dirty="0"/>
              <a:t> </a:t>
            </a:r>
            <a:r>
              <a:rPr lang="en-US" sz="1200" dirty="0" err="1"/>
              <a:t>peminjaman</a:t>
            </a:r>
            <a:r>
              <a:rPr lang="en-US" sz="1200" dirty="0"/>
              <a:t> </a:t>
            </a:r>
            <a:r>
              <a:rPr lang="en-US" sz="1200" dirty="0" err="1"/>
              <a:t>buku</a:t>
            </a:r>
            <a:r>
              <a:rPr lang="en-US" sz="1200" dirty="0"/>
              <a:t>.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676850" y="154000"/>
            <a:ext cx="3810000" cy="118583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b="1" dirty="0"/>
              <a:t>BACKGROUND</a:t>
            </a:r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1233906" y="1684792"/>
            <a:ext cx="7287796" cy="508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b="1" dirty="0">
                <a:latin typeface="+mj-lt"/>
              </a:rPr>
              <a:t>Education</a:t>
            </a:r>
          </a:p>
        </p:txBody>
      </p:sp>
      <p:sp>
        <p:nvSpPr>
          <p:cNvPr id="40" name="Text Placeholder 4"/>
          <p:cNvSpPr txBox="1">
            <a:spLocks/>
          </p:cNvSpPr>
          <p:nvPr/>
        </p:nvSpPr>
        <p:spPr>
          <a:xfrm>
            <a:off x="3675849" y="4626022"/>
            <a:ext cx="7287795" cy="12287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1200" dirty="0"/>
              <a:t>Pada masa di </a:t>
            </a:r>
            <a:r>
              <a:rPr lang="en-US" sz="1200" dirty="0" err="1"/>
              <a:t>tengah</a:t>
            </a:r>
            <a:r>
              <a:rPr lang="en-US" sz="1200" dirty="0"/>
              <a:t> </a:t>
            </a:r>
            <a:r>
              <a:rPr lang="en-US" sz="1200" dirty="0" err="1"/>
              <a:t>pandemi</a:t>
            </a:r>
            <a:r>
              <a:rPr lang="en-US" sz="1200" dirty="0"/>
              <a:t>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, </a:t>
            </a:r>
            <a:r>
              <a:rPr lang="en-US" sz="1200" dirty="0" err="1"/>
              <a:t>tentunya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sangat</a:t>
            </a:r>
            <a:r>
              <a:rPr lang="en-US" sz="1200" dirty="0"/>
              <a:t> </a:t>
            </a:r>
            <a:r>
              <a:rPr lang="en-US" sz="1200" dirty="0" err="1"/>
              <a:t>sulit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mencari</a:t>
            </a:r>
            <a:r>
              <a:rPr lang="en-US" sz="1200" dirty="0"/>
              <a:t> </a:t>
            </a:r>
            <a:r>
              <a:rPr lang="en-US" sz="1200" dirty="0" err="1"/>
              <a:t>bahan</a:t>
            </a:r>
            <a:r>
              <a:rPr lang="en-US" sz="1200" dirty="0"/>
              <a:t> </a:t>
            </a:r>
            <a:r>
              <a:rPr lang="en-US" sz="1200" dirty="0" err="1"/>
              <a:t>pembelajaran</a:t>
            </a:r>
            <a:r>
              <a:rPr lang="en-US" sz="1200" dirty="0"/>
              <a:t> yang </a:t>
            </a:r>
            <a:r>
              <a:rPr lang="en-US" sz="1200" dirty="0" err="1"/>
              <a:t>kredibel</a:t>
            </a:r>
            <a:r>
              <a:rPr lang="en-US" sz="1200" dirty="0"/>
              <a:t> dan </a:t>
            </a:r>
            <a:r>
              <a:rPr lang="en-US" sz="1200" dirty="0" err="1"/>
              <a:t>tentu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sangat</a:t>
            </a:r>
            <a:r>
              <a:rPr lang="en-US" sz="1200" dirty="0"/>
              <a:t> </a:t>
            </a:r>
            <a:r>
              <a:rPr lang="en-US" sz="1200" dirty="0" err="1"/>
              <a:t>sulit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bertatap</a:t>
            </a:r>
            <a:r>
              <a:rPr lang="en-US" sz="1200" dirty="0"/>
              <a:t> </a:t>
            </a:r>
            <a:r>
              <a:rPr lang="en-US" sz="1200" dirty="0" err="1"/>
              <a:t>muka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langsung</a:t>
            </a:r>
            <a:r>
              <a:rPr lang="en-US" sz="1200" dirty="0"/>
              <a:t>.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adanya</a:t>
            </a:r>
            <a:r>
              <a:rPr lang="en-US" sz="1200" dirty="0"/>
              <a:t> website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diharapkan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meminimilasir</a:t>
            </a:r>
            <a:r>
              <a:rPr lang="en-US" sz="1200" dirty="0"/>
              <a:t> </a:t>
            </a:r>
            <a:r>
              <a:rPr lang="en-US" sz="1200" dirty="0" err="1"/>
              <a:t>penyebaran</a:t>
            </a:r>
            <a:r>
              <a:rPr lang="en-US" sz="1200" dirty="0"/>
              <a:t> COVID-19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mengurangi</a:t>
            </a:r>
            <a:r>
              <a:rPr lang="en-US" sz="1200" dirty="0"/>
              <a:t> </a:t>
            </a:r>
            <a:r>
              <a:rPr lang="en-US" sz="1200" dirty="0" err="1"/>
              <a:t>kontak</a:t>
            </a:r>
            <a:r>
              <a:rPr lang="en-US" sz="1200" dirty="0"/>
              <a:t> </a:t>
            </a:r>
            <a:r>
              <a:rPr lang="en-US" sz="1200" dirty="0" err="1"/>
              <a:t>fisik</a:t>
            </a:r>
            <a:r>
              <a:rPr lang="en-US" sz="1200" dirty="0"/>
              <a:t>, </a:t>
            </a:r>
            <a:r>
              <a:rPr lang="en-US" sz="1200" dirty="0" err="1"/>
              <a:t>dikarenakan</a:t>
            </a:r>
            <a:r>
              <a:rPr lang="en-US" sz="1200" dirty="0"/>
              <a:t> </a:t>
            </a:r>
            <a:r>
              <a:rPr lang="en-US" sz="1200" dirty="0" err="1"/>
              <a:t>peminjaman</a:t>
            </a:r>
            <a:r>
              <a:rPr lang="en-US" sz="1200" dirty="0"/>
              <a:t> </a:t>
            </a:r>
            <a:r>
              <a:rPr lang="en-US" sz="1200" dirty="0" err="1"/>
              <a:t>buku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dilakukan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online yang mana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terlihat</a:t>
            </a:r>
            <a:r>
              <a:rPr lang="en-US" sz="1200" dirty="0"/>
              <a:t> </a:t>
            </a:r>
            <a:r>
              <a:rPr lang="en-US" sz="1200" dirty="0" err="1"/>
              <a:t>macam-macam</a:t>
            </a:r>
            <a:r>
              <a:rPr lang="en-US" sz="1200" dirty="0"/>
              <a:t> </a:t>
            </a:r>
            <a:r>
              <a:rPr lang="en-US" sz="1200" dirty="0" err="1"/>
              <a:t>buku</a:t>
            </a:r>
            <a:r>
              <a:rPr lang="en-US" sz="1200" dirty="0"/>
              <a:t> yang </a:t>
            </a:r>
            <a:r>
              <a:rPr lang="en-US" sz="1200" dirty="0" err="1"/>
              <a:t>terdapat</a:t>
            </a:r>
            <a:r>
              <a:rPr lang="en-US" sz="1200" dirty="0"/>
              <a:t> pada </a:t>
            </a:r>
            <a:r>
              <a:rPr lang="en-US" sz="1200" dirty="0" err="1"/>
              <a:t>perpustakaan</a:t>
            </a:r>
            <a:r>
              <a:rPr lang="en-US" sz="1200" dirty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200" dirty="0"/>
          </a:p>
        </p:txBody>
      </p:sp>
      <p:sp>
        <p:nvSpPr>
          <p:cNvPr id="41" name="Text Placeholder 2"/>
          <p:cNvSpPr txBox="1">
            <a:spLocks/>
          </p:cNvSpPr>
          <p:nvPr/>
        </p:nvSpPr>
        <p:spPr>
          <a:xfrm>
            <a:off x="3675847" y="4097825"/>
            <a:ext cx="7287796" cy="508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+mj-lt"/>
              </a:rPr>
              <a:t>Coronavirus</a:t>
            </a: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6C60B812-31B2-4D84-9DFF-A667288C1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5068" y="3693580"/>
            <a:ext cx="5642317" cy="4050650"/>
          </a:xfrm>
          <a:prstGeom prst="rect">
            <a:avLst/>
          </a:prstGeom>
        </p:spPr>
      </p:pic>
      <p:pic>
        <p:nvPicPr>
          <p:cNvPr id="32" name="Gambar 31">
            <a:extLst>
              <a:ext uri="{FF2B5EF4-FFF2-40B4-BE49-F238E27FC236}">
                <a16:creationId xmlns:a16="http://schemas.microsoft.com/office/drawing/2014/main" id="{C0C968B5-1E1F-4A44-95A3-21FA77867A1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581" y="0"/>
            <a:ext cx="4211624" cy="311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3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1" grpId="0" animBg="1"/>
          <p:bldP spid="59" grpId="0" animBg="1"/>
          <p:bldP spid="46" grpId="0" animBg="1"/>
          <p:bldP spid="43" grpId="0" animBg="1"/>
          <p:bldP spid="5" grpId="0"/>
          <p:bldP spid="18" grpId="0"/>
          <p:bldP spid="40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1" grpId="0" animBg="1"/>
          <p:bldP spid="59" grpId="0" animBg="1"/>
          <p:bldP spid="46" grpId="0" animBg="1"/>
          <p:bldP spid="43" grpId="0" animBg="1"/>
          <p:bldP spid="5" grpId="0"/>
          <p:bldP spid="18" grpId="0"/>
          <p:bldP spid="40" grpId="0"/>
          <p:bldP spid="41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D:\0 AZKAAF 0\- W O R K -\- INSPIRASIGN -\device mockup\mac.png">
            <a:extLst>
              <a:ext uri="{FF2B5EF4-FFF2-40B4-BE49-F238E27FC236}">
                <a16:creationId xmlns:a16="http://schemas.microsoft.com/office/drawing/2014/main" id="{0D037537-9AD7-43F3-ACCA-4C99B3617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749" y="1578995"/>
            <a:ext cx="5999224" cy="359653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0 AZKAAF 0\- W O R K -\- INSPIRASIGN -\device mockup\apple-iphone6-spacegrey-portrait.png">
            <a:extLst>
              <a:ext uri="{FF2B5EF4-FFF2-40B4-BE49-F238E27FC236}">
                <a16:creationId xmlns:a16="http://schemas.microsoft.com/office/drawing/2014/main" id="{1208D146-3C0A-446B-9CC3-1AA8BBDAC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63" y="1491954"/>
            <a:ext cx="1666461" cy="338921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01149" y="1008269"/>
            <a:ext cx="3657600" cy="1651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/>
              <a:t>DESCRIPTION</a:t>
            </a:r>
            <a:endParaRPr lang="en-US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1812CB-8E60-4F37-981B-D9555508F69F}"/>
              </a:ext>
            </a:extLst>
          </p:cNvPr>
          <p:cNvSpPr txBox="1"/>
          <p:nvPr/>
        </p:nvSpPr>
        <p:spPr>
          <a:xfrm>
            <a:off x="198304" y="3984279"/>
            <a:ext cx="4129029" cy="232005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 dirty="0" err="1"/>
              <a:t>Tujuan</a:t>
            </a:r>
            <a:r>
              <a:rPr lang="en-US" sz="1400" dirty="0"/>
              <a:t> </a:t>
            </a:r>
            <a:r>
              <a:rPr lang="en-US" sz="1400" dirty="0" err="1"/>
              <a:t>utama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Hidden Leaf Library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bertindak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pusat</a:t>
            </a:r>
            <a:r>
              <a:rPr lang="en-US" sz="1400" dirty="0"/>
              <a:t> </a:t>
            </a:r>
            <a:r>
              <a:rPr lang="en-US" sz="1400" dirty="0" err="1"/>
              <a:t>komunitas</a:t>
            </a:r>
            <a:r>
              <a:rPr lang="en-US" sz="1400" dirty="0"/>
              <a:t> yang </a:t>
            </a:r>
            <a:r>
              <a:rPr lang="en-US" sz="1400" dirty="0" err="1"/>
              <a:t>dinamis</a:t>
            </a:r>
            <a:r>
              <a:rPr lang="en-US" sz="1400" dirty="0"/>
              <a:t> yang </a:t>
            </a:r>
            <a:r>
              <a:rPr lang="en-US" sz="1400" dirty="0" err="1"/>
              <a:t>menyediakan</a:t>
            </a:r>
            <a:r>
              <a:rPr lang="en-US" sz="1400" dirty="0"/>
              <a:t> </a:t>
            </a:r>
            <a:r>
              <a:rPr lang="en-US" sz="1400" dirty="0" err="1"/>
              <a:t>bahan</a:t>
            </a:r>
            <a:r>
              <a:rPr lang="en-US" sz="1400" dirty="0"/>
              <a:t> dan </a:t>
            </a:r>
            <a:r>
              <a:rPr lang="en-US" sz="1400" dirty="0" err="1"/>
              <a:t>layanan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meningkatkan</a:t>
            </a:r>
            <a:r>
              <a:rPr lang="en-US" sz="1400" dirty="0"/>
              <a:t> </a:t>
            </a:r>
            <a:r>
              <a:rPr lang="en-US" sz="1400" dirty="0" err="1"/>
              <a:t>pengetahuan</a:t>
            </a:r>
            <a:r>
              <a:rPr lang="en-US" sz="1400" dirty="0"/>
              <a:t> </a:t>
            </a:r>
            <a:r>
              <a:rPr lang="en-US" sz="1400" dirty="0" err="1"/>
              <a:t>individu</a:t>
            </a:r>
            <a:r>
              <a:rPr lang="en-US" sz="1400" dirty="0"/>
              <a:t>, </a:t>
            </a:r>
            <a:r>
              <a:rPr lang="en-US" sz="1400" dirty="0" err="1"/>
              <a:t>menawarkan</a:t>
            </a:r>
            <a:r>
              <a:rPr lang="en-US" sz="1400" dirty="0"/>
              <a:t> </a:t>
            </a:r>
            <a:r>
              <a:rPr lang="en-US" sz="1400" dirty="0" err="1"/>
              <a:t>kesenangan</a:t>
            </a:r>
            <a:r>
              <a:rPr lang="en-US" sz="1400" dirty="0"/>
              <a:t> </a:t>
            </a:r>
            <a:r>
              <a:rPr lang="en-US" sz="1400" dirty="0" err="1"/>
              <a:t>pribadi</a:t>
            </a:r>
            <a:r>
              <a:rPr lang="en-US" sz="1400" dirty="0"/>
              <a:t>, </a:t>
            </a:r>
            <a:r>
              <a:rPr lang="en-US" sz="1400" dirty="0" err="1"/>
              <a:t>memperluas</a:t>
            </a:r>
            <a:r>
              <a:rPr lang="en-US" sz="1400" dirty="0"/>
              <a:t> </a:t>
            </a:r>
            <a:r>
              <a:rPr lang="en-US" sz="1400" dirty="0" err="1"/>
              <a:t>sumber</a:t>
            </a:r>
            <a:r>
              <a:rPr lang="en-US" sz="1400" dirty="0"/>
              <a:t> </a:t>
            </a:r>
            <a:r>
              <a:rPr lang="en-US" sz="1400" dirty="0" err="1"/>
              <a:t>daya</a:t>
            </a:r>
            <a:r>
              <a:rPr lang="en-US" sz="1400" dirty="0"/>
              <a:t> </a:t>
            </a:r>
            <a:r>
              <a:rPr lang="en-US" sz="1400" dirty="0" err="1"/>
              <a:t>teknologi</a:t>
            </a:r>
            <a:r>
              <a:rPr lang="en-US" sz="1400" dirty="0"/>
              <a:t>, dan </a:t>
            </a:r>
            <a:r>
              <a:rPr lang="en-US" sz="1400" dirty="0" err="1"/>
              <a:t>mefasilitasi</a:t>
            </a:r>
            <a:r>
              <a:rPr lang="en-US" sz="1400" dirty="0"/>
              <a:t> </a:t>
            </a:r>
            <a:r>
              <a:rPr lang="en-US" sz="1400" dirty="0" err="1"/>
              <a:t>interaksi</a:t>
            </a:r>
            <a:r>
              <a:rPr lang="en-US" sz="1400" dirty="0"/>
              <a:t> </a:t>
            </a:r>
            <a:r>
              <a:rPr lang="en-US" sz="1400" dirty="0" err="1"/>
              <a:t>sipil</a:t>
            </a:r>
            <a:r>
              <a:rPr lang="en-US" sz="14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1812CB-8E60-4F37-981B-D9555508F69F}"/>
              </a:ext>
            </a:extLst>
          </p:cNvPr>
          <p:cNvSpPr txBox="1"/>
          <p:nvPr/>
        </p:nvSpPr>
        <p:spPr>
          <a:xfrm>
            <a:off x="508377" y="2626297"/>
            <a:ext cx="3818956" cy="589072"/>
          </a:xfrm>
          <a:prstGeom prst="rect">
            <a:avLst/>
          </a:prstGeom>
          <a:noFill/>
          <a:ln w="381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en-US" sz="2400" dirty="0">
                <a:latin typeface="+mj-lt"/>
              </a:rPr>
              <a:t>Hidden Leaf Library Website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1276" y="3984279"/>
            <a:ext cx="25146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4F2D88E-D405-44FD-A22C-CA124878CB0C}"/>
              </a:ext>
            </a:extLst>
          </p:cNvPr>
          <p:cNvSpPr/>
          <p:nvPr/>
        </p:nvSpPr>
        <p:spPr>
          <a:xfrm>
            <a:off x="3968884" y="6565902"/>
            <a:ext cx="8223115" cy="2906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/>
          </a:p>
        </p:txBody>
      </p:sp>
      <p:pic>
        <p:nvPicPr>
          <p:cNvPr id="6" name="Tampungan Gambar 5">
            <a:extLst>
              <a:ext uri="{FF2B5EF4-FFF2-40B4-BE49-F238E27FC236}">
                <a16:creationId xmlns:a16="http://schemas.microsoft.com/office/drawing/2014/main" id="{13EB6DB5-A2D5-415A-9F64-69584364521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1" r="4421"/>
          <a:stretch>
            <a:fillRect/>
          </a:stretch>
        </p:blipFill>
        <p:spPr>
          <a:xfrm>
            <a:off x="5256213" y="1802575"/>
            <a:ext cx="4608966" cy="2926411"/>
          </a:xfrm>
        </p:spPr>
      </p:pic>
      <p:pic>
        <p:nvPicPr>
          <p:cNvPr id="12" name="Tampungan Gambar 11">
            <a:extLst>
              <a:ext uri="{FF2B5EF4-FFF2-40B4-BE49-F238E27FC236}">
                <a16:creationId xmlns:a16="http://schemas.microsoft.com/office/drawing/2014/main" id="{16C2F502-9764-4DA8-AD47-FA65FE80112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0" b="2450"/>
          <a:stretch>
            <a:fillRect/>
          </a:stretch>
        </p:blipFill>
        <p:spPr>
          <a:xfrm>
            <a:off x="10127836" y="1893806"/>
            <a:ext cx="1447187" cy="2592000"/>
          </a:xfrm>
        </p:spPr>
      </p:pic>
      <p:sp>
        <p:nvSpPr>
          <p:cNvPr id="16" name="TextBox 8">
            <a:extLst>
              <a:ext uri="{FF2B5EF4-FFF2-40B4-BE49-F238E27FC236}">
                <a16:creationId xmlns:a16="http://schemas.microsoft.com/office/drawing/2014/main" id="{C3F0EADE-B67A-4E8D-B6E9-53DD9E876E11}"/>
              </a:ext>
            </a:extLst>
          </p:cNvPr>
          <p:cNvSpPr txBox="1"/>
          <p:nvPr/>
        </p:nvSpPr>
        <p:spPr>
          <a:xfrm>
            <a:off x="4572304" y="5212289"/>
            <a:ext cx="701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/>
              <a:t>Tautan</a:t>
            </a:r>
            <a:r>
              <a:rPr lang="en-US" sz="1200" dirty="0"/>
              <a:t> Code : </a:t>
            </a:r>
          </a:p>
          <a:p>
            <a:pPr algn="ctr">
              <a:lnSpc>
                <a:spcPct val="150000"/>
              </a:lnSpc>
            </a:pPr>
            <a:r>
              <a:rPr lang="en-US" sz="1200" u="sng" dirty="0">
                <a:solidFill>
                  <a:srgbClr val="3914D6"/>
                </a:solidFill>
                <a:hlinkClick r:id="rId6"/>
              </a:rPr>
              <a:t>https://</a:t>
            </a:r>
            <a:r>
              <a:rPr lang="en-US" sz="1200" u="sng" dirty="0" smtClean="0">
                <a:solidFill>
                  <a:srgbClr val="3914D6"/>
                </a:solidFill>
                <a:hlinkClick r:id="rId6"/>
              </a:rPr>
              <a:t>github.com/u1-byte/hiddenleaf-library</a:t>
            </a:r>
            <a:endParaRPr lang="en-US" sz="1200" u="sng" dirty="0">
              <a:solidFill>
                <a:srgbClr val="3914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9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0" grpId="0"/>
          <p:bldP spid="1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0" grpId="0"/>
          <p:bldP spid="16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Features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5</a:t>
            </a:fld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Shape"/>
          <p:cNvSpPr/>
          <p:nvPr/>
        </p:nvSpPr>
        <p:spPr>
          <a:xfrm>
            <a:off x="10088878" y="209551"/>
            <a:ext cx="668022" cy="772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21600" y="21600"/>
                </a:lnTo>
                <a:lnTo>
                  <a:pt x="10800" y="16200"/>
                </a:lnTo>
                <a:lnTo>
                  <a:pt x="0" y="10800"/>
                </a:lnTo>
                <a:lnTo>
                  <a:pt x="10800" y="54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"/>
          <p:cNvSpPr/>
          <p:nvPr/>
        </p:nvSpPr>
        <p:spPr>
          <a:xfrm>
            <a:off x="9555478" y="285751"/>
            <a:ext cx="1203964" cy="1391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0" y="0"/>
                </a:lnTo>
                <a:lnTo>
                  <a:pt x="10800" y="5400"/>
                </a:lnTo>
                <a:lnTo>
                  <a:pt x="21600" y="10800"/>
                </a:lnTo>
                <a:lnTo>
                  <a:pt x="10800" y="162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/>
          <p:cNvSpPr/>
          <p:nvPr/>
        </p:nvSpPr>
        <p:spPr>
          <a:xfrm>
            <a:off x="8361677" y="1866901"/>
            <a:ext cx="904244" cy="1043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0" y="0"/>
                </a:lnTo>
                <a:lnTo>
                  <a:pt x="10800" y="5413"/>
                </a:lnTo>
                <a:lnTo>
                  <a:pt x="21600" y="10800"/>
                </a:lnTo>
                <a:lnTo>
                  <a:pt x="10800" y="16187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68866" y="649995"/>
            <a:ext cx="7924291" cy="5607585"/>
          </a:xfrm>
          <a:prstGeom prst="rect">
            <a:avLst/>
          </a:prstGeom>
          <a:noFill/>
          <a:ln w="1270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5901" y="1123828"/>
            <a:ext cx="4158542" cy="181735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b="1" dirty="0"/>
              <a:t>FEATURES</a:t>
            </a:r>
          </a:p>
        </p:txBody>
      </p:sp>
      <p:sp>
        <p:nvSpPr>
          <p:cNvPr id="10" name="Rectangle 9"/>
          <p:cNvSpPr/>
          <p:nvPr/>
        </p:nvSpPr>
        <p:spPr>
          <a:xfrm rot="19475086">
            <a:off x="1601121" y="3191222"/>
            <a:ext cx="7200000" cy="203200"/>
          </a:xfrm>
          <a:prstGeom prst="rect">
            <a:avLst/>
          </a:prstGeom>
          <a:solidFill>
            <a:schemeClr val="accent1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/>
          </a:p>
        </p:txBody>
      </p:sp>
      <p:sp>
        <p:nvSpPr>
          <p:cNvPr id="11" name="Rectangle 10"/>
          <p:cNvSpPr/>
          <p:nvPr/>
        </p:nvSpPr>
        <p:spPr>
          <a:xfrm rot="19474031">
            <a:off x="308407" y="3750036"/>
            <a:ext cx="7200000" cy="203200"/>
          </a:xfrm>
          <a:prstGeom prst="rect">
            <a:avLst/>
          </a:prstGeom>
          <a:solidFill>
            <a:schemeClr val="accent1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/>
          </a:p>
        </p:txBody>
      </p:sp>
      <p:sp>
        <p:nvSpPr>
          <p:cNvPr id="5" name="Right Triangle 47">
            <a:extLst>
              <a:ext uri="{FF2B5EF4-FFF2-40B4-BE49-F238E27FC236}">
                <a16:creationId xmlns:a16="http://schemas.microsoft.com/office/drawing/2014/main" id="{B32A5465-36B6-408B-A9AB-8197EDAD3E99}"/>
              </a:ext>
            </a:extLst>
          </p:cNvPr>
          <p:cNvSpPr/>
          <p:nvPr/>
        </p:nvSpPr>
        <p:spPr>
          <a:xfrm rot="5400000" flipH="1" flipV="1">
            <a:off x="10759804" y="5420029"/>
            <a:ext cx="1329278" cy="1535117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  <p:sp>
        <p:nvSpPr>
          <p:cNvPr id="14" name="TextBox 24">
            <a:extLst>
              <a:ext uri="{FF2B5EF4-FFF2-40B4-BE49-F238E27FC236}">
                <a16:creationId xmlns:a16="http://schemas.microsoft.com/office/drawing/2014/main" id="{54A2A84C-CA8E-40CC-9D45-F9E7E40ED1E7}"/>
              </a:ext>
            </a:extLst>
          </p:cNvPr>
          <p:cNvSpPr txBox="1"/>
          <p:nvPr/>
        </p:nvSpPr>
        <p:spPr>
          <a:xfrm>
            <a:off x="842565" y="1145463"/>
            <a:ext cx="5538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06437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Choose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</a:t>
            </a:r>
          </a:p>
          <a:p>
            <a:pPr marL="706437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 Purchase</a:t>
            </a:r>
          </a:p>
          <a:p>
            <a:pPr marL="706437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Help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06437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Workshop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094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4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06565" y="2955982"/>
            <a:ext cx="4812179" cy="1991247"/>
          </a:xfrm>
        </p:spPr>
        <p:txBody>
          <a:bodyPr/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7</a:t>
            </a:fld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Shape"/>
          <p:cNvSpPr/>
          <p:nvPr/>
        </p:nvSpPr>
        <p:spPr>
          <a:xfrm>
            <a:off x="10088878" y="209551"/>
            <a:ext cx="668022" cy="772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21600" y="21600"/>
                </a:lnTo>
                <a:lnTo>
                  <a:pt x="10800" y="16200"/>
                </a:lnTo>
                <a:lnTo>
                  <a:pt x="0" y="10800"/>
                </a:lnTo>
                <a:lnTo>
                  <a:pt x="10800" y="54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"/>
          <p:cNvSpPr/>
          <p:nvPr/>
        </p:nvSpPr>
        <p:spPr>
          <a:xfrm>
            <a:off x="9555478" y="285751"/>
            <a:ext cx="1203964" cy="1391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0" y="0"/>
                </a:lnTo>
                <a:lnTo>
                  <a:pt x="10800" y="5400"/>
                </a:lnTo>
                <a:lnTo>
                  <a:pt x="21600" y="10800"/>
                </a:lnTo>
                <a:lnTo>
                  <a:pt x="10800" y="162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/>
          <p:cNvSpPr/>
          <p:nvPr/>
        </p:nvSpPr>
        <p:spPr>
          <a:xfrm>
            <a:off x="8361677" y="1866901"/>
            <a:ext cx="904244" cy="1043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0" y="0"/>
                </a:lnTo>
                <a:lnTo>
                  <a:pt x="10800" y="5413"/>
                </a:lnTo>
                <a:lnTo>
                  <a:pt x="21600" y="10800"/>
                </a:lnTo>
                <a:lnTo>
                  <a:pt x="10800" y="16187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872915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92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72B7600-67E3-4D97-B453-880E2742B98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54" y="399979"/>
            <a:ext cx="10922634" cy="595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50619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06565" y="2955982"/>
            <a:ext cx="4812179" cy="1991247"/>
          </a:xfrm>
        </p:spPr>
        <p:txBody>
          <a:bodyPr/>
          <a:lstStyle/>
          <a:p>
            <a:r>
              <a:rPr lang="en-US" dirty="0" smtClean="0"/>
              <a:t>Web User Roles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9</a:t>
            </a:fld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Shape"/>
          <p:cNvSpPr/>
          <p:nvPr/>
        </p:nvSpPr>
        <p:spPr>
          <a:xfrm>
            <a:off x="10088878" y="209551"/>
            <a:ext cx="668022" cy="772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21600" y="21600"/>
                </a:lnTo>
                <a:lnTo>
                  <a:pt x="10800" y="16200"/>
                </a:lnTo>
                <a:lnTo>
                  <a:pt x="0" y="10800"/>
                </a:lnTo>
                <a:lnTo>
                  <a:pt x="10800" y="54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"/>
          <p:cNvSpPr/>
          <p:nvPr/>
        </p:nvSpPr>
        <p:spPr>
          <a:xfrm>
            <a:off x="9555478" y="285751"/>
            <a:ext cx="1203964" cy="1391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0" y="0"/>
                </a:lnTo>
                <a:lnTo>
                  <a:pt x="10800" y="5400"/>
                </a:lnTo>
                <a:lnTo>
                  <a:pt x="21600" y="10800"/>
                </a:lnTo>
                <a:lnTo>
                  <a:pt x="10800" y="162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/>
          <p:cNvSpPr/>
          <p:nvPr/>
        </p:nvSpPr>
        <p:spPr>
          <a:xfrm>
            <a:off x="8361677" y="1866901"/>
            <a:ext cx="904244" cy="1043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0" y="0"/>
                </a:lnTo>
                <a:lnTo>
                  <a:pt x="10800" y="5413"/>
                </a:lnTo>
                <a:lnTo>
                  <a:pt x="21600" y="10800"/>
                </a:lnTo>
                <a:lnTo>
                  <a:pt x="10800" y="16187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252650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22 Light">
      <a:dk1>
        <a:srgbClr val="1A242E"/>
      </a:dk1>
      <a:lt1>
        <a:srgbClr val="F9F9F9"/>
      </a:lt1>
      <a:dk2>
        <a:srgbClr val="2C3E50"/>
      </a:dk2>
      <a:lt2>
        <a:srgbClr val="E7E6E6"/>
      </a:lt2>
      <a:accent1>
        <a:srgbClr val="3B80B5"/>
      </a:accent1>
      <a:accent2>
        <a:srgbClr val="604A7B"/>
      </a:accent2>
      <a:accent3>
        <a:srgbClr val="F96A62"/>
      </a:accent3>
      <a:accent4>
        <a:srgbClr val="FFD14F"/>
      </a:accent4>
      <a:accent5>
        <a:srgbClr val="90D4D2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7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471</Words>
  <Application>Microsoft Office PowerPoint</Application>
  <PresentationFormat>Widescreen</PresentationFormat>
  <Paragraphs>85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Montserrat</vt:lpstr>
      <vt:lpstr>Open Sans</vt:lpstr>
      <vt:lpstr>Open Sans Light</vt:lpstr>
      <vt:lpstr>Office Theme</vt:lpstr>
      <vt:lpstr>HIDDEN LEAF  LIBRARY WEBSITE</vt:lpstr>
      <vt:lpstr>OUR CREWMATE</vt:lpstr>
      <vt:lpstr>BACKGROUND</vt:lpstr>
      <vt:lpstr>DESCRIPTION</vt:lpstr>
      <vt:lpstr>Web Features</vt:lpstr>
      <vt:lpstr>FEATURES</vt:lpstr>
      <vt:lpstr>Database Schema</vt:lpstr>
      <vt:lpstr>PowerPoint Presentation</vt:lpstr>
      <vt:lpstr>Web User Roles</vt:lpstr>
      <vt:lpstr>GUEST</vt:lpstr>
      <vt:lpstr>ADMIN</vt:lpstr>
      <vt:lpstr>Web Interface</vt:lpstr>
      <vt:lpstr>Index Page</vt:lpstr>
      <vt:lpstr>Login/Register Page</vt:lpstr>
      <vt:lpstr>Collection</vt:lpstr>
      <vt:lpstr>Request Page</vt:lpstr>
      <vt:lpstr>Admin Page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HIDDEN LEAF  LIBRARY WEBSITE</dc:title>
  <dc:creator>Gung Madu</dc:creator>
  <cp:lastModifiedBy>ASUS</cp:lastModifiedBy>
  <cp:revision>4</cp:revision>
  <dcterms:created xsi:type="dcterms:W3CDTF">2020-12-20T05:29:46Z</dcterms:created>
  <dcterms:modified xsi:type="dcterms:W3CDTF">2020-12-20T06:06:41Z</dcterms:modified>
</cp:coreProperties>
</file>