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handoutMasterIdLst>
    <p:handoutMasterId r:id="rId8"/>
  </p:handoutMasterIdLst>
  <p:sldIdLst>
    <p:sldId id="256" r:id="rId2"/>
    <p:sldId id="298" r:id="rId3"/>
    <p:sldId id="276" r:id="rId4"/>
    <p:sldId id="271" r:id="rId5"/>
    <p:sldId id="260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B20F4F2-9AAA-43D3-9523-A28B7A21DDEE}">
          <p14:sldIdLst>
            <p14:sldId id="256"/>
          </p14:sldIdLst>
        </p14:section>
        <p14:section name="Crewmate" id="{CCCDB39D-5A30-4E57-BC5F-A48BCDBBE91E}">
          <p14:sldIdLst>
            <p14:sldId id="298"/>
          </p14:sldIdLst>
        </p14:section>
        <p14:section name="Background" id="{04F857F6-AE8C-4C13-800B-180EA1AD4CF8}">
          <p14:sldIdLst>
            <p14:sldId id="276"/>
          </p14:sldIdLst>
        </p14:section>
        <p14:section name="Description" id="{6BF13C8D-F64F-4FB2-815B-80020B34E864}">
          <p14:sldIdLst>
            <p14:sldId id="271"/>
          </p14:sldIdLst>
        </p14:section>
        <p14:section name="Features" id="{49659A69-46B2-4986-9316-CB5D7936DBD0}">
          <p14:sldIdLst>
            <p14:sldId id="260"/>
          </p14:sldIdLst>
        </p14:section>
        <p14:section name="Closing (1)" id="{73247595-8304-4B0B-B6FF-4FCCF1DEA02A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pos="352" userDrawn="1">
          <p15:clr>
            <a:srgbClr val="A4A3A4"/>
          </p15:clr>
        </p15:guide>
        <p15:guide id="4" orient="horz" pos="352" userDrawn="1">
          <p15:clr>
            <a:srgbClr val="A4A3A4"/>
          </p15:clr>
        </p15:guide>
        <p15:guide id="5" pos="9868" userDrawn="1">
          <p15:clr>
            <a:srgbClr val="A4A3A4"/>
          </p15:clr>
        </p15:guide>
        <p15:guide id="6" orient="horz" pos="540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9" orient="horz" pos="4056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264" userDrawn="1">
          <p15:clr>
            <a:srgbClr val="A4A3A4"/>
          </p15:clr>
        </p15:guide>
        <p15:guide id="12" pos="74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14D6"/>
    <a:srgbClr val="ECFF88"/>
    <a:srgbClr val="FFFFFF"/>
    <a:srgbClr val="E19B87"/>
    <a:srgbClr val="4CD2B1"/>
    <a:srgbClr val="00BCD4"/>
    <a:srgbClr val="429AE2"/>
    <a:srgbClr val="E8ECEB"/>
    <a:srgbClr val="99A6AF"/>
    <a:srgbClr val="39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0" autoAdjust="0"/>
  </p:normalViewPr>
  <p:slideViewPr>
    <p:cSldViewPr snapToGrid="0" showGuides="1">
      <p:cViewPr varScale="1">
        <p:scale>
          <a:sx n="64" d="100"/>
          <a:sy n="64" d="100"/>
        </p:scale>
        <p:origin x="740" y="44"/>
      </p:cViewPr>
      <p:guideLst>
        <p:guide orient="horz" pos="2880"/>
        <p:guide pos="5120"/>
        <p:guide pos="352"/>
        <p:guide orient="horz" pos="352"/>
        <p:guide pos="9868"/>
        <p:guide orient="horz" pos="5408"/>
        <p:guide orient="horz" pos="2160"/>
        <p:guide orient="horz" pos="4056"/>
        <p:guide pos="3840"/>
        <p:guide pos="264"/>
        <p:guide pos="7401"/>
      </p:guideLst>
    </p:cSldViewPr>
  </p:slideViewPr>
  <p:outlineViewPr>
    <p:cViewPr>
      <p:scale>
        <a:sx n="33" d="100"/>
        <a:sy n="33" d="100"/>
      </p:scale>
      <p:origin x="0" y="469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96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6374-A693-442F-B26A-4D114A4CCE4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D7955-5993-4902-AE91-A8F638C83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8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-406400" y="4038600"/>
            <a:ext cx="2641600" cy="26416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39" name="Oval 38"/>
          <p:cNvSpPr/>
          <p:nvPr userDrawn="1"/>
        </p:nvSpPr>
        <p:spPr>
          <a:xfrm>
            <a:off x="11480520" y="-95253"/>
            <a:ext cx="2540000" cy="2540000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7305677" y="2314576"/>
            <a:ext cx="5394327" cy="4032253"/>
            <a:chOff x="7305677" y="2314576"/>
            <a:chExt cx="5394327" cy="4032253"/>
          </a:xfrm>
        </p:grpSpPr>
        <p:sp>
          <p:nvSpPr>
            <p:cNvPr id="6" name="Rectangle 5"/>
            <p:cNvSpPr/>
            <p:nvPr userDrawn="1"/>
          </p:nvSpPr>
          <p:spPr>
            <a:xfrm>
              <a:off x="8534400" y="2314576"/>
              <a:ext cx="2946400" cy="4032253"/>
            </a:xfrm>
            <a:prstGeom prst="rect">
              <a:avLst/>
            </a:prstGeom>
            <a:solidFill>
              <a:schemeClr val="accent1"/>
            </a:solidFill>
            <a:ln w="6350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9" rIns="121917" bIns="60959" rtlCol="0" anchor="ctr"/>
            <a:lstStyle/>
            <a:p>
              <a:pPr algn="ctr"/>
              <a:endParaRPr lang="en-US" sz="2489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7305677" y="2333630"/>
              <a:ext cx="5394327" cy="3921127"/>
              <a:chOff x="5257590" y="1682782"/>
              <a:chExt cx="4045745" cy="2940845"/>
            </a:xfrm>
          </p:grpSpPr>
          <p:sp>
            <p:nvSpPr>
              <p:cNvPr id="9" name="Rectangle 8"/>
              <p:cNvSpPr/>
              <p:nvPr userDrawn="1"/>
            </p:nvSpPr>
            <p:spPr>
              <a:xfrm rot="19800000">
                <a:off x="5257590" y="1682782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 rot="19800000">
                <a:off x="5409990" y="2120073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 rot="19800000">
                <a:off x="5562390" y="25662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 rot="19800000">
                <a:off x="5714790" y="30234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 rot="19800000">
                <a:off x="5867190" y="34806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 rot="19800000">
                <a:off x="6019590" y="39378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 rot="19800000">
                <a:off x="6171990" y="4395027"/>
                <a:ext cx="3131345" cy="228600"/>
              </a:xfrm>
              <a:prstGeom prst="rect">
                <a:avLst/>
              </a:prstGeom>
              <a:solidFill>
                <a:schemeClr val="bg1"/>
              </a:solidFill>
              <a:ln w="63500" cap="sq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89"/>
              </a:p>
            </p:txBody>
          </p:sp>
        </p:grpSp>
      </p:grpSp>
      <p:sp>
        <p:nvSpPr>
          <p:cNvPr id="30" name="Right Triangle 29"/>
          <p:cNvSpPr/>
          <p:nvPr userDrawn="1"/>
        </p:nvSpPr>
        <p:spPr>
          <a:xfrm rot="10800000" flipH="1" flipV="1">
            <a:off x="304805" y="1774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6" name="Rectangle 15"/>
          <p:cNvSpPr/>
          <p:nvPr userDrawn="1"/>
        </p:nvSpPr>
        <p:spPr>
          <a:xfrm>
            <a:off x="1219200" y="911227"/>
            <a:ext cx="9753600" cy="5080000"/>
          </a:xfrm>
          <a:prstGeom prst="rect">
            <a:avLst/>
          </a:prstGeom>
          <a:noFill/>
          <a:ln w="12700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35" name="Right Triangle 34"/>
          <p:cNvSpPr/>
          <p:nvPr userDrawn="1"/>
        </p:nvSpPr>
        <p:spPr>
          <a:xfrm rot="10800000" flipH="1" flipV="1">
            <a:off x="711205" y="1266827"/>
            <a:ext cx="2031999" cy="1524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1174749"/>
            <a:ext cx="8986837" cy="3664971"/>
          </a:xfrm>
          <a:prstGeom prst="rect">
            <a:avLst/>
          </a:prstGeom>
        </p:spPr>
        <p:txBody>
          <a:bodyPr lIns="91438" tIns="45719" rIns="91438" bIns="45719"/>
          <a:lstStyle>
            <a:lvl1pPr algn="l">
              <a:lnSpc>
                <a:spcPct val="100000"/>
              </a:lnSpc>
              <a:defRPr sz="6000" spc="800" baseline="0"/>
            </a:lvl1pPr>
          </a:lstStyle>
          <a:p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geometric</a:t>
            </a:r>
            <a:br>
              <a:rPr lang="en-US" dirty="0"/>
            </a:br>
            <a:r>
              <a:rPr lang="en-US" dirty="0"/>
              <a:t>concept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7721600" y="4111627"/>
            <a:ext cx="1219200" cy="1219200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2637615" y="5054603"/>
            <a:ext cx="211172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9" name="Rectangle 48"/>
          <p:cNvSpPr/>
          <p:nvPr userDrawn="1"/>
        </p:nvSpPr>
        <p:spPr>
          <a:xfrm>
            <a:off x="9042401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0" name="Rectangle 49"/>
          <p:cNvSpPr/>
          <p:nvPr userDrawn="1"/>
        </p:nvSpPr>
        <p:spPr>
          <a:xfrm>
            <a:off x="9495613" y="-16153"/>
            <a:ext cx="257987" cy="15147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238267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 p14:presetBounceEnd="6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39" grpId="0" animBg="1"/>
          <p:bldP spid="30" grpId="0" animBg="1"/>
          <p:bldP spid="16" grpId="0" animBg="1"/>
          <p:bldP spid="35" grpId="0" animBg="1"/>
          <p:bldP spid="19" grpId="0"/>
          <p:bldP spid="17" grpId="0" animBg="1"/>
          <p:bldP spid="43" grpId="0" animBg="1"/>
          <p:bldP spid="49" grpId="0" animBg="1"/>
          <p:bldP spid="50" grpId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34343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s with Cap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2CF8B22-EF0B-485F-9318-40DB89E66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29611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207FEAB-EB75-4D2C-84BD-CDAD4AAFB3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1905" y="13068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030C599C-99FE-4B39-A2FB-605D751A28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9611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DB76368-6890-48F8-948F-427F53AB2D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91905" y="3844533"/>
            <a:ext cx="2331026" cy="23310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4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4439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D4136B-CC8F-41B1-A298-B0F1C0510555}"/>
              </a:ext>
            </a:extLst>
          </p:cNvPr>
          <p:cNvSpPr/>
          <p:nvPr userDrawn="1"/>
        </p:nvSpPr>
        <p:spPr>
          <a:xfrm>
            <a:off x="-3" y="1500716"/>
            <a:ext cx="3307760" cy="404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23" name="Title 9"/>
          <p:cNvSpPr>
            <a:spLocks noGrp="1"/>
          </p:cNvSpPr>
          <p:nvPr>
            <p:ph type="title" hasCustomPrompt="1"/>
          </p:nvPr>
        </p:nvSpPr>
        <p:spPr>
          <a:xfrm>
            <a:off x="406400" y="1030770"/>
            <a:ext cx="2743200" cy="18665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29517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24400" y="1671136"/>
            <a:ext cx="2743200" cy="27432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22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23" name="Rectangle 22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2300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681760" y="304800"/>
            <a:ext cx="3337808" cy="424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354351" y="2616202"/>
            <a:ext cx="3337808" cy="4241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9753600" y="977902"/>
            <a:ext cx="2438400" cy="18415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9" name="Title 9"/>
          <p:cNvSpPr>
            <a:spLocks noGrp="1"/>
          </p:cNvSpPr>
          <p:nvPr>
            <p:ph type="title" hasCustomPrompt="1"/>
          </p:nvPr>
        </p:nvSpPr>
        <p:spPr>
          <a:xfrm>
            <a:off x="8011888" y="1611646"/>
            <a:ext cx="3672113" cy="1817356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777C512-FA89-401A-9AD7-5B60D4ADE138}"/>
              </a:ext>
            </a:extLst>
          </p:cNvPr>
          <p:cNvSpPr/>
          <p:nvPr userDrawn="1"/>
        </p:nvSpPr>
        <p:spPr>
          <a:xfrm rot="4553850">
            <a:off x="8733827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BCFCC3A-077B-43E8-9D08-0B068FDE20A2}"/>
              </a:ext>
            </a:extLst>
          </p:cNvPr>
          <p:cNvSpPr/>
          <p:nvPr userDrawn="1"/>
        </p:nvSpPr>
        <p:spPr>
          <a:xfrm rot="4553850">
            <a:off x="9223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1EB9A97-DC02-497A-A49E-59DF37D28155}"/>
              </a:ext>
            </a:extLst>
          </p:cNvPr>
          <p:cNvSpPr/>
          <p:nvPr userDrawn="1"/>
        </p:nvSpPr>
        <p:spPr>
          <a:xfrm rot="4553850">
            <a:off x="9731979" y="286680"/>
            <a:ext cx="1955797" cy="260349"/>
          </a:xfrm>
          <a:prstGeom prst="parallelogram">
            <a:avLst/>
          </a:prstGeom>
          <a:solidFill>
            <a:schemeClr val="accent4">
              <a:alpha val="50000"/>
            </a:schemeClr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35299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1200" y="406400"/>
            <a:ext cx="2844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8" name="Oval 7"/>
          <p:cNvSpPr/>
          <p:nvPr userDrawn="1"/>
        </p:nvSpPr>
        <p:spPr>
          <a:xfrm>
            <a:off x="2133601" y="787401"/>
            <a:ext cx="1606547" cy="1606547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859618" y="3280589"/>
            <a:ext cx="211169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7AF19-32C2-433A-872A-5161F13D0C5E}"/>
              </a:ext>
            </a:extLst>
          </p:cNvPr>
          <p:cNvSpPr/>
          <p:nvPr userDrawn="1"/>
        </p:nvSpPr>
        <p:spPr>
          <a:xfrm>
            <a:off x="-101600" y="990600"/>
            <a:ext cx="2743200" cy="3048000"/>
          </a:xfrm>
          <a:prstGeom prst="rect">
            <a:avLst/>
          </a:prstGeom>
          <a:noFill/>
          <a:ln w="63500" cap="sq">
            <a:solidFill>
              <a:schemeClr val="accent4">
                <a:alpha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01DD99-93DD-4BF5-A50E-DFE34323FD64}"/>
              </a:ext>
            </a:extLst>
          </p:cNvPr>
          <p:cNvSpPr/>
          <p:nvPr userDrawn="1"/>
        </p:nvSpPr>
        <p:spPr>
          <a:xfrm>
            <a:off x="2032001" y="584201"/>
            <a:ext cx="1606547" cy="1606547"/>
          </a:xfrm>
          <a:prstGeom prst="ellipse">
            <a:avLst/>
          </a:prstGeom>
          <a:noFill/>
          <a:ln w="635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725ED93B-C866-4B1B-80F7-53AD723EFE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24360" y="0"/>
            <a:ext cx="2724728" cy="37522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9EB4BAC2-F9D4-4273-AFBE-9F590D449B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6079" y="3427516"/>
            <a:ext cx="3509818" cy="34304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25D65F20-059C-4B4C-97B2-F84E13F478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605064"/>
            <a:ext cx="2438400" cy="182393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/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2708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438400" y="0"/>
            <a:ext cx="5080000" cy="787400"/>
          </a:xfrm>
          <a:prstGeom prst="rect">
            <a:avLst/>
          </a:prstGeom>
          <a:solidFill>
            <a:schemeClr val="accent1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" name="Title 9"/>
          <p:cNvSpPr>
            <a:spLocks noGrp="1"/>
          </p:cNvSpPr>
          <p:nvPr>
            <p:ph type="title" hasCustomPrompt="1"/>
          </p:nvPr>
        </p:nvSpPr>
        <p:spPr>
          <a:xfrm>
            <a:off x="3657600" y="0"/>
            <a:ext cx="3810000" cy="118583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r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THE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5330020" y="1037415"/>
            <a:ext cx="211169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7" name="Picture Placeholder 18">
            <a:extLst>
              <a:ext uri="{FF2B5EF4-FFF2-40B4-BE49-F238E27FC236}">
                <a16:creationId xmlns:a16="http://schemas.microsoft.com/office/drawing/2014/main" id="{4E82D8EF-5FED-478F-8695-313918E517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4724" y="3996453"/>
            <a:ext cx="4874459" cy="6499017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8">
            <a:extLst>
              <a:ext uri="{FF2B5EF4-FFF2-40B4-BE49-F238E27FC236}">
                <a16:creationId xmlns:a16="http://schemas.microsoft.com/office/drawing/2014/main" id="{2A252880-CB11-4F63-81E0-07DAF08F13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3719" y="1076324"/>
            <a:ext cx="1782633" cy="3162301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72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48551" y="1677166"/>
            <a:ext cx="5399095" cy="3383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242199" y="3680575"/>
            <a:ext cx="900615" cy="15944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-1"/>
            <a:ext cx="3657600" cy="787401"/>
          </a:xfrm>
          <a:prstGeom prst="rect">
            <a:avLst/>
          </a:prstGeom>
          <a:solidFill>
            <a:schemeClr val="accent3"/>
          </a:solidFill>
          <a:ln w="635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 dirty="0"/>
          </a:p>
        </p:txBody>
      </p:sp>
      <p:sp>
        <p:nvSpPr>
          <p:cNvPr id="6" name="Oval 5"/>
          <p:cNvSpPr/>
          <p:nvPr userDrawn="1"/>
        </p:nvSpPr>
        <p:spPr>
          <a:xfrm>
            <a:off x="177800" y="177800"/>
            <a:ext cx="2362200" cy="23622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BB29C0BC-3C01-4B39-B048-36EE1CE88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889000"/>
            <a:ext cx="3657600" cy="1651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PUT </a:t>
            </a:r>
            <a:br>
              <a:rPr lang="en-US" dirty="0"/>
            </a:br>
            <a:r>
              <a:rPr lang="en-US" dirty="0"/>
              <a:t>THE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7021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49" r:id="rId3"/>
    <p:sldLayoutId id="2147483720" r:id="rId4"/>
    <p:sldLayoutId id="2147483750" r:id="rId5"/>
    <p:sldLayoutId id="2147483728" r:id="rId6"/>
    <p:sldLayoutId id="2147483747" r:id="rId7"/>
    <p:sldLayoutId id="2147483748" r:id="rId8"/>
    <p:sldLayoutId id="2147483736" r:id="rId9"/>
    <p:sldLayoutId id="214748374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u1-byte.github.io/hiddenleaf-library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u1-byte/hiddenleaf-library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341" y="3429000"/>
            <a:ext cx="9436652" cy="10561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4800" b="1" dirty="0"/>
              <a:t>HIDDEN LEAF </a:t>
            </a:r>
            <a:br>
              <a:rPr lang="en-US" sz="4800" b="1" dirty="0"/>
            </a:br>
            <a:r>
              <a:rPr lang="en-US" sz="4800" b="1" dirty="0"/>
              <a:t>LIBRARY WEBSITE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6E70A3-6E86-4668-A633-76B834AA8D45}"/>
              </a:ext>
            </a:extLst>
          </p:cNvPr>
          <p:cNvSpPr txBox="1">
            <a:spLocks/>
          </p:cNvSpPr>
          <p:nvPr/>
        </p:nvSpPr>
        <p:spPr>
          <a:xfrm>
            <a:off x="1298341" y="4538656"/>
            <a:ext cx="8986837" cy="13414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17" tIns="60959" rIns="121917" bIns="60959"/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5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Ujian</a:t>
            </a:r>
            <a:r>
              <a:rPr lang="en-US" sz="2000" dirty="0"/>
              <a:t> Tengah Semester (UTS)</a:t>
            </a:r>
          </a:p>
          <a:p>
            <a:r>
              <a:rPr lang="en-US" sz="2000" dirty="0" err="1"/>
              <a:t>Praktikum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94299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23436"/>
            <a:ext cx="2743200" cy="186654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/>
              <a:t>OUR CREWMATE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2A275B-6ABB-4D70-8595-54516F6A9A56}"/>
              </a:ext>
            </a:extLst>
          </p:cNvPr>
          <p:cNvGrpSpPr/>
          <p:nvPr/>
        </p:nvGrpSpPr>
        <p:grpSpPr>
          <a:xfrm>
            <a:off x="3190550" y="0"/>
            <a:ext cx="2520000" cy="4617178"/>
            <a:chOff x="3190550" y="0"/>
            <a:chExt cx="2520000" cy="46171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cxnSp>
          <p:nvCxnSpPr>
            <p:cNvPr id="22" name="Straight Connector 21"/>
            <p:cNvCxnSpPr>
              <a:cxnSpLocks/>
              <a:endCxn id="11" idx="0"/>
            </p:cNvCxnSpPr>
            <p:nvPr/>
          </p:nvCxnSpPr>
          <p:spPr>
            <a:xfrm>
              <a:off x="4437490" y="0"/>
              <a:ext cx="13060" cy="209717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190550" y="2097178"/>
              <a:ext cx="2520000" cy="2520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2521FB-0101-417A-BE7A-ACFC744507E1}"/>
              </a:ext>
            </a:extLst>
          </p:cNvPr>
          <p:cNvGrpSpPr/>
          <p:nvPr/>
        </p:nvGrpSpPr>
        <p:grpSpPr>
          <a:xfrm>
            <a:off x="6046765" y="0"/>
            <a:ext cx="2520000" cy="4622599"/>
            <a:chOff x="6043198" y="-409681"/>
            <a:chExt cx="2520000" cy="462259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0" name="Straight Connector 19"/>
            <p:cNvCxnSpPr>
              <a:cxnSpLocks/>
              <a:endCxn id="10" idx="0"/>
            </p:cNvCxnSpPr>
            <p:nvPr/>
          </p:nvCxnSpPr>
          <p:spPr>
            <a:xfrm>
              <a:off x="7297582" y="-409681"/>
              <a:ext cx="5616" cy="210259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043198" y="1692918"/>
              <a:ext cx="2520000" cy="25200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6C566A-1DBC-4D2C-9E5E-6B20D7F4C1F0}"/>
              </a:ext>
            </a:extLst>
          </p:cNvPr>
          <p:cNvGrpSpPr/>
          <p:nvPr/>
        </p:nvGrpSpPr>
        <p:grpSpPr>
          <a:xfrm>
            <a:off x="8937992" y="0"/>
            <a:ext cx="2520000" cy="4621858"/>
            <a:chOff x="8924025" y="-505221"/>
            <a:chExt cx="2520000" cy="46218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>
              <a:cxnSpLocks/>
              <a:endCxn id="9" idx="0"/>
            </p:cNvCxnSpPr>
            <p:nvPr/>
          </p:nvCxnSpPr>
          <p:spPr>
            <a:xfrm>
              <a:off x="10184025" y="-505221"/>
              <a:ext cx="0" cy="210185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924025" y="1596637"/>
              <a:ext cx="2520000" cy="25200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31" y="4368093"/>
            <a:ext cx="1866548" cy="2492672"/>
            <a:chOff x="417847" y="3276070"/>
            <a:chExt cx="1399911" cy="1869504"/>
          </a:xfrm>
        </p:grpSpPr>
        <p:sp>
          <p:nvSpPr>
            <p:cNvPr id="13" name="Oval 12"/>
            <p:cNvSpPr/>
            <p:nvPr/>
          </p:nvSpPr>
          <p:spPr>
            <a:xfrm>
              <a:off x="417847" y="3276070"/>
              <a:ext cx="1399911" cy="139991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  <p:sp>
          <p:nvSpPr>
            <p:cNvPr id="64" name="Right Triangle 63"/>
            <p:cNvSpPr/>
            <p:nvPr/>
          </p:nvSpPr>
          <p:spPr>
            <a:xfrm flipH="1">
              <a:off x="647771" y="3628231"/>
              <a:ext cx="871665" cy="1517343"/>
            </a:xfrm>
            <a:prstGeom prst="rtTriangle">
              <a:avLst/>
            </a:prstGeom>
            <a:solidFill>
              <a:schemeClr val="accent4">
                <a:alpha val="50000"/>
              </a:schemeClr>
            </a:solidFill>
            <a:ln w="6350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89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2D4497-6BE4-4D97-8710-8FA8682B17AB}"/>
              </a:ext>
            </a:extLst>
          </p:cNvPr>
          <p:cNvSpPr txBox="1"/>
          <p:nvPr/>
        </p:nvSpPr>
        <p:spPr>
          <a:xfrm>
            <a:off x="3431508" y="4721659"/>
            <a:ext cx="2023183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 </a:t>
            </a:r>
            <a:r>
              <a:rPr lang="en-US" sz="2000" b="1" dirty="0" err="1">
                <a:latin typeface="+mj-lt"/>
              </a:rPr>
              <a:t>Gusti</a:t>
            </a:r>
            <a:r>
              <a:rPr lang="en-US" sz="2000" b="1" dirty="0">
                <a:latin typeface="+mj-lt"/>
              </a:rPr>
              <a:t> Ayu </a:t>
            </a:r>
            <a:r>
              <a:rPr lang="en-US" sz="2000" b="1" dirty="0" err="1">
                <a:latin typeface="+mj-lt"/>
              </a:rPr>
              <a:t>Mirah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Agung Jayanti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3420A-0060-4856-83C2-A66ADEF64129}"/>
              </a:ext>
            </a:extLst>
          </p:cNvPr>
          <p:cNvSpPr txBox="1"/>
          <p:nvPr/>
        </p:nvSpPr>
        <p:spPr>
          <a:xfrm>
            <a:off x="3315754" y="5253167"/>
            <a:ext cx="2254682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1808561057/C/2</a:t>
            </a:r>
          </a:p>
          <a:p>
            <a:endParaRPr lang="en-ID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D56E26-1103-49AC-BC42-C74C1CA57975}"/>
              </a:ext>
            </a:extLst>
          </p:cNvPr>
          <p:cNvSpPr txBox="1"/>
          <p:nvPr/>
        </p:nvSpPr>
        <p:spPr>
          <a:xfrm>
            <a:off x="6448300" y="4689131"/>
            <a:ext cx="1810625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Yuma </a:t>
            </a:r>
            <a:r>
              <a:rPr lang="en-US" sz="2000" b="1" dirty="0" err="1">
                <a:latin typeface="+mj-lt"/>
              </a:rPr>
              <a:t>Anugrah</a:t>
            </a:r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 err="1">
                <a:latin typeface="+mj-lt"/>
              </a:rPr>
              <a:t>Virya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Gunawan</a:t>
            </a:r>
            <a:endParaRPr lang="en-US" sz="2000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F08785-7E76-4AA6-90F8-95E4139149AD}"/>
              </a:ext>
            </a:extLst>
          </p:cNvPr>
          <p:cNvSpPr txBox="1"/>
          <p:nvPr/>
        </p:nvSpPr>
        <p:spPr>
          <a:xfrm>
            <a:off x="6188917" y="5249596"/>
            <a:ext cx="22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1808561059/C/2</a:t>
            </a:r>
          </a:p>
          <a:p>
            <a:endParaRPr lang="en-ID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01D995-5391-418B-B0BD-E20358115999}"/>
              </a:ext>
            </a:extLst>
          </p:cNvPr>
          <p:cNvSpPr txBox="1"/>
          <p:nvPr/>
        </p:nvSpPr>
        <p:spPr>
          <a:xfrm>
            <a:off x="9396045" y="4694679"/>
            <a:ext cx="1574470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Muhammad</a:t>
            </a:r>
          </a:p>
          <a:p>
            <a:pPr algn="ctr"/>
            <a:r>
              <a:rPr lang="en-US" sz="2000" b="1" dirty="0">
                <a:latin typeface="+mj-lt"/>
              </a:rPr>
              <a:t>Akbar Hamid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57A6A6-3AC0-41F5-AA86-A389DFCFE6EE}"/>
              </a:ext>
            </a:extLst>
          </p:cNvPr>
          <p:cNvSpPr txBox="1"/>
          <p:nvPr/>
        </p:nvSpPr>
        <p:spPr>
          <a:xfrm>
            <a:off x="9062080" y="5261152"/>
            <a:ext cx="2254682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1808561064/C/2</a:t>
            </a:r>
          </a:p>
          <a:p>
            <a:endParaRPr lang="en-ID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499A16-5B88-4188-985E-643109963DB8}"/>
              </a:ext>
            </a:extLst>
          </p:cNvPr>
          <p:cNvSpPr/>
          <p:nvPr/>
        </p:nvSpPr>
        <p:spPr>
          <a:xfrm>
            <a:off x="3362092" y="6565902"/>
            <a:ext cx="8829908" cy="2906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19486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65" grpId="0"/>
          <p:bldP spid="66" grpId="0"/>
          <p:bldP spid="67" grpId="0"/>
          <p:bldP spid="6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5" grpId="0"/>
          <p:bldP spid="65" grpId="0"/>
          <p:bldP spid="66" grpId="0"/>
          <p:bldP spid="67" grpId="0"/>
          <p:bldP spid="6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 rot="16200000" flipH="1">
            <a:off x="7009348" y="387087"/>
            <a:ext cx="214649" cy="281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9" name="Rectangle 58"/>
          <p:cNvSpPr/>
          <p:nvPr/>
        </p:nvSpPr>
        <p:spPr>
          <a:xfrm rot="16200000" flipH="1">
            <a:off x="4973556" y="2800122"/>
            <a:ext cx="214649" cy="28100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6" name="Right Triangle 45"/>
          <p:cNvSpPr/>
          <p:nvPr/>
        </p:nvSpPr>
        <p:spPr>
          <a:xfrm flipH="1">
            <a:off x="9023422" y="289033"/>
            <a:ext cx="2441943" cy="282007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43" name="Right Triangle 42"/>
          <p:cNvSpPr/>
          <p:nvPr/>
        </p:nvSpPr>
        <p:spPr>
          <a:xfrm rot="16200000" flipH="1">
            <a:off x="455581" y="4285476"/>
            <a:ext cx="2111443" cy="2438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42762" y="2212989"/>
            <a:ext cx="8078940" cy="166210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200" dirty="0" err="1"/>
              <a:t>Perpustakaan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sarana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nonformal dan informal, </a:t>
            </a:r>
            <a:r>
              <a:rPr lang="en-US" sz="1200" dirty="0" err="1"/>
              <a:t>artinya</a:t>
            </a:r>
            <a:r>
              <a:rPr lang="en-US" sz="1200" dirty="0"/>
              <a:t> </a:t>
            </a:r>
            <a:r>
              <a:rPr lang="en-US" sz="1200" dirty="0" err="1"/>
              <a:t>perpustakaan</a:t>
            </a:r>
            <a:r>
              <a:rPr lang="en-US" sz="1200" dirty="0"/>
              <a:t>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belajar</a:t>
            </a:r>
            <a:r>
              <a:rPr lang="en-US" sz="1200" dirty="0"/>
              <a:t> di </a:t>
            </a:r>
            <a:r>
              <a:rPr lang="en-US" sz="1200" dirty="0" err="1"/>
              <a:t>luar</a:t>
            </a:r>
            <a:r>
              <a:rPr lang="en-US" sz="1200" dirty="0"/>
              <a:t> </a:t>
            </a:r>
            <a:r>
              <a:rPr lang="en-US" sz="1200" dirty="0" err="1"/>
              <a:t>bangku</a:t>
            </a:r>
            <a:r>
              <a:rPr lang="en-US" sz="1200" dirty="0"/>
              <a:t> </a:t>
            </a:r>
            <a:r>
              <a:rPr lang="en-US" sz="1200" dirty="0" err="1"/>
              <a:t>sekolah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juga </a:t>
            </a:r>
            <a:r>
              <a:rPr lang="en-US" sz="1200" dirty="0" err="1"/>
              <a:t>tempat</a:t>
            </a:r>
            <a:r>
              <a:rPr lang="en-US" sz="1200" dirty="0"/>
              <a:t> </a:t>
            </a:r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</a:t>
            </a:r>
            <a:r>
              <a:rPr lang="en-US" sz="1200" dirty="0" err="1"/>
              <a:t>sekolah</a:t>
            </a:r>
            <a:r>
              <a:rPr lang="en-US" sz="1200" dirty="0"/>
              <a:t>. </a:t>
            </a:r>
            <a:r>
              <a:rPr lang="en-US" sz="1200" dirty="0" err="1"/>
              <a:t>Berkaca</a:t>
            </a:r>
            <a:r>
              <a:rPr lang="en-US" sz="1200" dirty="0"/>
              <a:t> pada </a:t>
            </a:r>
            <a:r>
              <a:rPr lang="en-US" sz="1200" dirty="0" err="1"/>
              <a:t>ungkapan</a:t>
            </a:r>
            <a:r>
              <a:rPr lang="en-US" sz="1200" dirty="0"/>
              <a:t> </a:t>
            </a:r>
            <a:r>
              <a:rPr lang="en-US" sz="1200" dirty="0" err="1"/>
              <a:t>Staf</a:t>
            </a:r>
            <a:r>
              <a:rPr lang="en-US" sz="1200" dirty="0"/>
              <a:t> </a:t>
            </a:r>
            <a:r>
              <a:rPr lang="en-US" sz="1200" dirty="0" err="1"/>
              <a:t>Khusus</a:t>
            </a:r>
            <a:r>
              <a:rPr lang="en-US" sz="1200" dirty="0"/>
              <a:t> </a:t>
            </a:r>
            <a:r>
              <a:rPr lang="en-US" sz="1200" dirty="0" err="1"/>
              <a:t>Presiden</a:t>
            </a:r>
            <a:r>
              <a:rPr lang="en-US" sz="1200" dirty="0"/>
              <a:t> RI Adamas Belva </a:t>
            </a:r>
            <a:r>
              <a:rPr lang="en-US" sz="1200" dirty="0" err="1"/>
              <a:t>Syah</a:t>
            </a:r>
            <a:r>
              <a:rPr lang="en-US" sz="1200" dirty="0"/>
              <a:t> </a:t>
            </a:r>
            <a:r>
              <a:rPr lang="en-US" sz="1200" dirty="0" err="1"/>
              <a:t>Devara</a:t>
            </a:r>
            <a:r>
              <a:rPr lang="en-US" sz="1200" dirty="0"/>
              <a:t> yang </a:t>
            </a:r>
            <a:r>
              <a:rPr lang="en-US" sz="1200" dirty="0" err="1"/>
              <a:t>mengungkapkan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usaha</a:t>
            </a:r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dan </a:t>
            </a:r>
            <a:r>
              <a:rPr lang="en-US" sz="1200" dirty="0" err="1"/>
              <a:t>waktu</a:t>
            </a:r>
            <a:r>
              <a:rPr lang="en-US" sz="1200" dirty="0"/>
              <a:t> yang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mengejar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ketertinggalan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Indonesia </a:t>
            </a:r>
            <a:r>
              <a:rPr lang="en-US" sz="1200" dirty="0" err="1"/>
              <a:t>dengan</a:t>
            </a:r>
            <a:r>
              <a:rPr lang="en-US" sz="1200" dirty="0"/>
              <a:t> negara </a:t>
            </a:r>
            <a:r>
              <a:rPr lang="en-US" sz="1200" dirty="0" err="1"/>
              <a:t>maju</a:t>
            </a:r>
            <a:r>
              <a:rPr lang="en-US" sz="1200" dirty="0"/>
              <a:t>.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kami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layanan</a:t>
            </a:r>
            <a:r>
              <a:rPr lang="en-US" sz="1200" dirty="0"/>
              <a:t> </a:t>
            </a:r>
            <a:r>
              <a:rPr lang="en-US" sz="1200" dirty="0" err="1"/>
              <a:t>pendidikan</a:t>
            </a:r>
            <a:r>
              <a:rPr lang="en-US" sz="1200" dirty="0"/>
              <a:t> nonformal dan informal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penyediaan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76850" y="154000"/>
            <a:ext cx="3810000" cy="118583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/>
              <a:t>BACKGROUND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233906" y="1684792"/>
            <a:ext cx="7287796" cy="50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latin typeface="+mj-lt"/>
              </a:rPr>
              <a:t>Education</a:t>
            </a:r>
          </a:p>
        </p:txBody>
      </p:sp>
      <p:sp>
        <p:nvSpPr>
          <p:cNvPr id="40" name="Text Placeholder 4"/>
          <p:cNvSpPr txBox="1">
            <a:spLocks/>
          </p:cNvSpPr>
          <p:nvPr/>
        </p:nvSpPr>
        <p:spPr>
          <a:xfrm>
            <a:off x="3675849" y="4626022"/>
            <a:ext cx="7287795" cy="12287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Pada masa di </a:t>
            </a:r>
            <a:r>
              <a:rPr lang="en-US" sz="1200" dirty="0" err="1"/>
              <a:t>tengah</a:t>
            </a:r>
            <a:r>
              <a:rPr lang="en-US" sz="1200" dirty="0"/>
              <a:t> </a:t>
            </a:r>
            <a:r>
              <a:rPr lang="en-US" sz="1200" dirty="0" err="1"/>
              <a:t>pandemi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, </a:t>
            </a:r>
            <a:r>
              <a:rPr lang="en-US" sz="1200" dirty="0" err="1"/>
              <a:t>tentunya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bahan</a:t>
            </a:r>
            <a:r>
              <a:rPr lang="en-US" sz="1200" dirty="0"/>
              <a:t> </a:t>
            </a:r>
            <a:r>
              <a:rPr lang="en-US" sz="1200" dirty="0" err="1"/>
              <a:t>pembelajaran</a:t>
            </a:r>
            <a:r>
              <a:rPr lang="en-US" sz="1200" dirty="0"/>
              <a:t> yang </a:t>
            </a:r>
            <a:r>
              <a:rPr lang="en-US" sz="1200" dirty="0" err="1"/>
              <a:t>kredibel</a:t>
            </a:r>
            <a:r>
              <a:rPr lang="en-US" sz="1200" dirty="0"/>
              <a:t> dan </a:t>
            </a:r>
            <a:r>
              <a:rPr lang="en-US" sz="1200" dirty="0" err="1"/>
              <a:t>tentu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bertatap</a:t>
            </a:r>
            <a:r>
              <a:rPr lang="en-US" sz="1200" dirty="0"/>
              <a:t> </a:t>
            </a:r>
            <a:r>
              <a:rPr lang="en-US" sz="1200" dirty="0" err="1"/>
              <a:t>muka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.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adanya</a:t>
            </a:r>
            <a:r>
              <a:rPr lang="en-US" sz="1200" dirty="0"/>
              <a:t> website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diharapkan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meminimilasir</a:t>
            </a:r>
            <a:r>
              <a:rPr lang="en-US" sz="1200" dirty="0"/>
              <a:t> </a:t>
            </a:r>
            <a:r>
              <a:rPr lang="en-US" sz="1200" dirty="0" err="1"/>
              <a:t>penyebaran</a:t>
            </a:r>
            <a:r>
              <a:rPr lang="en-US" sz="1200" dirty="0"/>
              <a:t> COVID-19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mengurangi</a:t>
            </a:r>
            <a:r>
              <a:rPr lang="en-US" sz="1200" dirty="0"/>
              <a:t> </a:t>
            </a:r>
            <a:r>
              <a:rPr lang="en-US" sz="1200" dirty="0" err="1"/>
              <a:t>kontak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, </a:t>
            </a:r>
            <a:r>
              <a:rPr lang="en-US" sz="1200" dirty="0" err="1"/>
              <a:t>dikarenakan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online yang mana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macam-macam</a:t>
            </a:r>
            <a:r>
              <a:rPr lang="en-US" sz="1200" dirty="0"/>
              <a:t> </a:t>
            </a:r>
            <a:r>
              <a:rPr lang="en-US" sz="1200" dirty="0" err="1"/>
              <a:t>buku</a:t>
            </a:r>
            <a:r>
              <a:rPr lang="en-US" sz="1200" dirty="0"/>
              <a:t> yang </a:t>
            </a:r>
            <a:r>
              <a:rPr lang="en-US" sz="1200" dirty="0" err="1"/>
              <a:t>terdapat</a:t>
            </a:r>
            <a:r>
              <a:rPr lang="en-US" sz="1200" dirty="0"/>
              <a:t> pada </a:t>
            </a:r>
            <a:r>
              <a:rPr lang="en-US" sz="1200" dirty="0" err="1"/>
              <a:t>perpustakaan</a:t>
            </a:r>
            <a:r>
              <a:rPr lang="en-US" sz="12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/>
          </a:p>
        </p:txBody>
      </p:sp>
      <p:sp>
        <p:nvSpPr>
          <p:cNvPr id="41" name="Text Placeholder 2"/>
          <p:cNvSpPr txBox="1">
            <a:spLocks/>
          </p:cNvSpPr>
          <p:nvPr/>
        </p:nvSpPr>
        <p:spPr>
          <a:xfrm>
            <a:off x="3675847" y="4097825"/>
            <a:ext cx="7287796" cy="508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+mj-lt"/>
              </a:rPr>
              <a:t>Coronavirus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C60B812-31B2-4D84-9DFF-A667288C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068" y="3693580"/>
            <a:ext cx="5642317" cy="4050650"/>
          </a:xfrm>
          <a:prstGeom prst="rect">
            <a:avLst/>
          </a:prstGeom>
        </p:spPr>
      </p:pic>
      <p:pic>
        <p:nvPicPr>
          <p:cNvPr id="32" name="Gambar 31">
            <a:extLst>
              <a:ext uri="{FF2B5EF4-FFF2-40B4-BE49-F238E27FC236}">
                <a16:creationId xmlns:a16="http://schemas.microsoft.com/office/drawing/2014/main" id="{C0C968B5-1E1F-4A44-95A3-21FA77867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1" y="0"/>
            <a:ext cx="4211624" cy="31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59" grpId="0" animBg="1"/>
          <p:bldP spid="46" grpId="0" animBg="1"/>
          <p:bldP spid="43" grpId="0" animBg="1"/>
          <p:bldP spid="5" grpId="0"/>
          <p:bldP spid="18" grpId="0"/>
          <p:bldP spid="40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1" grpId="0" animBg="1"/>
          <p:bldP spid="59" grpId="0" animBg="1"/>
          <p:bldP spid="46" grpId="0" animBg="1"/>
          <p:bldP spid="43" grpId="0" animBg="1"/>
          <p:bldP spid="5" grpId="0"/>
          <p:bldP spid="18" grpId="0"/>
          <p:bldP spid="40" grpId="0"/>
          <p:bldP spid="4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D:\0 AZKAAF 0\- W O R K -\- INSPIRASIGN -\device mockup\mac.png">
            <a:extLst>
              <a:ext uri="{FF2B5EF4-FFF2-40B4-BE49-F238E27FC236}">
                <a16:creationId xmlns:a16="http://schemas.microsoft.com/office/drawing/2014/main" id="{0D037537-9AD7-43F3-ACCA-4C99B361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49" y="1578995"/>
            <a:ext cx="5999224" cy="3596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0 AZKAAF 0\- W O R K -\- INSPIRASIGN -\device mockup\apple-iphone6-spacegrey-portrait.png">
            <a:extLst>
              <a:ext uri="{FF2B5EF4-FFF2-40B4-BE49-F238E27FC236}">
                <a16:creationId xmlns:a16="http://schemas.microsoft.com/office/drawing/2014/main" id="{1208D146-3C0A-446B-9CC3-1AA8BBDA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63" y="1491954"/>
            <a:ext cx="1666461" cy="338921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1149" y="1008269"/>
            <a:ext cx="3657600" cy="1651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endParaRPr 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198304" y="3984279"/>
            <a:ext cx="4129029" cy="232005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utama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Hidden Leaf Library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bertindak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pusat</a:t>
            </a:r>
            <a:r>
              <a:rPr lang="en-US" sz="1400" dirty="0"/>
              <a:t> </a:t>
            </a:r>
            <a:r>
              <a:rPr lang="en-US" sz="1400" dirty="0" err="1"/>
              <a:t>komunitas</a:t>
            </a:r>
            <a:r>
              <a:rPr lang="en-US" sz="1400" dirty="0"/>
              <a:t> yang </a:t>
            </a:r>
            <a:r>
              <a:rPr lang="en-US" sz="1400" dirty="0" err="1"/>
              <a:t>dinamis</a:t>
            </a:r>
            <a:r>
              <a:rPr lang="en-US" sz="1400" dirty="0"/>
              <a:t> yang </a:t>
            </a:r>
            <a:r>
              <a:rPr lang="en-US" sz="1400" dirty="0" err="1"/>
              <a:t>menyediakan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dan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meningkatkan</a:t>
            </a:r>
            <a:r>
              <a:rPr lang="en-US" sz="1400" dirty="0"/>
              <a:t> </a:t>
            </a:r>
            <a:r>
              <a:rPr lang="en-US" sz="1400" dirty="0" err="1"/>
              <a:t>pengetahuan</a:t>
            </a:r>
            <a:r>
              <a:rPr lang="en-US" sz="1400" dirty="0"/>
              <a:t> </a:t>
            </a:r>
            <a:r>
              <a:rPr lang="en-US" sz="1400" dirty="0" err="1"/>
              <a:t>individu</a:t>
            </a:r>
            <a:r>
              <a:rPr lang="en-US" sz="1400" dirty="0"/>
              <a:t>, </a:t>
            </a:r>
            <a:r>
              <a:rPr lang="en-US" sz="1400" dirty="0" err="1"/>
              <a:t>menawarkan</a:t>
            </a:r>
            <a:r>
              <a:rPr lang="en-US" sz="1400" dirty="0"/>
              <a:t> </a:t>
            </a:r>
            <a:r>
              <a:rPr lang="en-US" sz="1400" dirty="0" err="1"/>
              <a:t>kesenangan</a:t>
            </a:r>
            <a:r>
              <a:rPr lang="en-US" sz="1400" dirty="0"/>
              <a:t> </a:t>
            </a:r>
            <a:r>
              <a:rPr lang="en-US" sz="1400" dirty="0" err="1"/>
              <a:t>pribadi</a:t>
            </a:r>
            <a:r>
              <a:rPr lang="en-US" sz="1400" dirty="0"/>
              <a:t>, </a:t>
            </a:r>
            <a:r>
              <a:rPr lang="en-US" sz="1400" dirty="0" err="1"/>
              <a:t>memperluas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 </a:t>
            </a:r>
            <a:r>
              <a:rPr lang="en-US" sz="1400" dirty="0" err="1"/>
              <a:t>teknologi</a:t>
            </a:r>
            <a:r>
              <a:rPr lang="en-US" sz="1400" dirty="0"/>
              <a:t>, dan </a:t>
            </a:r>
            <a:r>
              <a:rPr lang="en-US" sz="1400" dirty="0" err="1"/>
              <a:t>mefasilitasi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sipil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508377" y="3400401"/>
            <a:ext cx="3818956" cy="589072"/>
          </a:xfrm>
          <a:prstGeom prst="rect">
            <a:avLst/>
          </a:prstGeom>
          <a:noFill/>
          <a:ln w="3810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sz="2400" dirty="0">
                <a:latin typeface="+mj-lt"/>
              </a:rPr>
              <a:t>Hidden Leaf Library Website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276" y="3984279"/>
            <a:ext cx="2514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2D88E-D405-44FD-A22C-CA124878CB0C}"/>
              </a:ext>
            </a:extLst>
          </p:cNvPr>
          <p:cNvSpPr/>
          <p:nvPr/>
        </p:nvSpPr>
        <p:spPr>
          <a:xfrm>
            <a:off x="3968884" y="6565902"/>
            <a:ext cx="8223115" cy="290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13EB6DB5-A2D5-415A-9F64-6958436452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r="4421"/>
          <a:stretch>
            <a:fillRect/>
          </a:stretch>
        </p:blipFill>
        <p:spPr>
          <a:xfrm>
            <a:off x="5256213" y="1802575"/>
            <a:ext cx="4608966" cy="2926411"/>
          </a:xfrm>
        </p:spPr>
      </p:pic>
      <p:pic>
        <p:nvPicPr>
          <p:cNvPr id="12" name="Tampungan Gambar 11">
            <a:extLst>
              <a:ext uri="{FF2B5EF4-FFF2-40B4-BE49-F238E27FC236}">
                <a16:creationId xmlns:a16="http://schemas.microsoft.com/office/drawing/2014/main" id="{16C2F502-9764-4DA8-AD47-FA65FE8011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" b="2450"/>
          <a:stretch>
            <a:fillRect/>
          </a:stretch>
        </p:blipFill>
        <p:spPr>
          <a:xfrm>
            <a:off x="10127836" y="1893806"/>
            <a:ext cx="1447187" cy="2592000"/>
          </a:xfr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C3F0EADE-B67A-4E8D-B6E9-53DD9E876E11}"/>
              </a:ext>
            </a:extLst>
          </p:cNvPr>
          <p:cNvSpPr txBox="1"/>
          <p:nvPr/>
        </p:nvSpPr>
        <p:spPr>
          <a:xfrm>
            <a:off x="4572304" y="5177548"/>
            <a:ext cx="701627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/>
              <a:t>Tautan</a:t>
            </a:r>
            <a:r>
              <a:rPr lang="en-US" sz="1200" dirty="0"/>
              <a:t> Code : </a:t>
            </a:r>
          </a:p>
          <a:p>
            <a:pPr algn="ctr">
              <a:lnSpc>
                <a:spcPct val="150000"/>
              </a:lnSpc>
            </a:pPr>
            <a:r>
              <a:rPr lang="en-US" sz="1200" u="sng" dirty="0">
                <a:solidFill>
                  <a:srgbClr val="3914D6"/>
                </a:solidFill>
                <a:hlinkClick r:id="rId6"/>
              </a:rPr>
              <a:t>https://github.com/u1-byte/hiddenleaf-library</a:t>
            </a:r>
            <a:endParaRPr lang="en-US" sz="1200" u="sng" dirty="0">
              <a:solidFill>
                <a:srgbClr val="3914D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200" dirty="0" err="1"/>
              <a:t>Tautan</a:t>
            </a:r>
            <a:r>
              <a:rPr lang="en-US" sz="1200" dirty="0"/>
              <a:t> Live Code :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hlinkClick r:id="rId7"/>
              </a:rPr>
              <a:t>https://u1-byte.github.io/hiddenleaf-library/index.html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60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  <p:bldP spid="1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8866" y="649995"/>
            <a:ext cx="7924291" cy="5607585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0469" y="1475466"/>
            <a:ext cx="4158542" cy="181735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/>
              <a:t>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843668" y="788915"/>
            <a:ext cx="3562599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812CB-8E60-4F37-981B-D9555508F69F}"/>
              </a:ext>
            </a:extLst>
          </p:cNvPr>
          <p:cNvSpPr txBox="1"/>
          <p:nvPr/>
        </p:nvSpPr>
        <p:spPr>
          <a:xfrm>
            <a:off x="4709259" y="4284556"/>
            <a:ext cx="3562599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CRUD daftar user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CRUD daftar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buku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CRUD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belajar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CRUD event</a:t>
            </a:r>
          </a:p>
        </p:txBody>
      </p:sp>
      <p:sp>
        <p:nvSpPr>
          <p:cNvPr id="10" name="Rectangle 9"/>
          <p:cNvSpPr/>
          <p:nvPr/>
        </p:nvSpPr>
        <p:spPr>
          <a:xfrm rot="19475086">
            <a:off x="1601121" y="3191222"/>
            <a:ext cx="72000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1" name="Rectangle 10"/>
          <p:cNvSpPr/>
          <p:nvPr/>
        </p:nvSpPr>
        <p:spPr>
          <a:xfrm rot="19474031">
            <a:off x="308407" y="3750036"/>
            <a:ext cx="7200000" cy="203200"/>
          </a:xfrm>
          <a:prstGeom prst="rect">
            <a:avLst/>
          </a:prstGeom>
          <a:solidFill>
            <a:schemeClr val="accent1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5" name="Right Triangle 47">
            <a:extLst>
              <a:ext uri="{FF2B5EF4-FFF2-40B4-BE49-F238E27FC236}">
                <a16:creationId xmlns:a16="http://schemas.microsoft.com/office/drawing/2014/main" id="{B32A5465-36B6-408B-A9AB-8197EDAD3E99}"/>
              </a:ext>
            </a:extLst>
          </p:cNvPr>
          <p:cNvSpPr/>
          <p:nvPr/>
        </p:nvSpPr>
        <p:spPr>
          <a:xfrm rot="5400000" flipH="1" flipV="1">
            <a:off x="10759804" y="5420029"/>
            <a:ext cx="1329278" cy="1535117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endParaRPr lang="en-US" sz="2489"/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54A2A84C-CA8E-40CC-9D45-F9E7E40ED1E7}"/>
              </a:ext>
            </a:extLst>
          </p:cNvPr>
          <p:cNvSpPr txBox="1"/>
          <p:nvPr/>
        </p:nvSpPr>
        <p:spPr>
          <a:xfrm>
            <a:off x="837055" y="1273921"/>
            <a:ext cx="3562599" cy="317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 &amp; Login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Collection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Purchase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&amp; Homework Help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</a:t>
            </a: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Discuission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</a:t>
            </a: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</a:t>
            </a:r>
          </a:p>
          <a:p>
            <a:pPr marL="539750" lvl="0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&amp; Hours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1A802F46-18B0-4612-8F82-F3F141CC4B42}"/>
              </a:ext>
            </a:extLst>
          </p:cNvPr>
          <p:cNvSpPr txBox="1"/>
          <p:nvPr/>
        </p:nvSpPr>
        <p:spPr>
          <a:xfrm>
            <a:off x="4755241" y="3754849"/>
            <a:ext cx="2830975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4709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5" grpId="0"/>
          <p:bldP spid="23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25" grpId="0"/>
          <p:bldP spid="23" grpId="0"/>
          <p:bldP spid="14" grpId="0"/>
          <p:bldP spid="1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5200" y="482601"/>
            <a:ext cx="2641600" cy="2641601"/>
          </a:xfrm>
          <a:prstGeom prst="rect">
            <a:avLst/>
          </a:prstGeom>
          <a:noFill/>
          <a:ln w="1270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3" name="Isosceles Triangle 2"/>
          <p:cNvSpPr/>
          <p:nvPr/>
        </p:nvSpPr>
        <p:spPr>
          <a:xfrm rot="16200000" flipV="1">
            <a:off x="-381000" y="381000"/>
            <a:ext cx="6858000" cy="6096000"/>
          </a:xfrm>
          <a:prstGeom prst="triangle">
            <a:avLst>
              <a:gd name="adj" fmla="val 677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4" name="Isosceles Triangle 3"/>
          <p:cNvSpPr/>
          <p:nvPr/>
        </p:nvSpPr>
        <p:spPr>
          <a:xfrm rot="10800000" flipV="1">
            <a:off x="-9" y="3632201"/>
            <a:ext cx="12192001" cy="3224028"/>
          </a:xfrm>
          <a:prstGeom prst="triangle">
            <a:avLst>
              <a:gd name="adj" fmla="val 653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5" name="Oval 4"/>
          <p:cNvSpPr/>
          <p:nvPr/>
        </p:nvSpPr>
        <p:spPr>
          <a:xfrm flipH="1" flipV="1">
            <a:off x="6400808" y="3733804"/>
            <a:ext cx="2438392" cy="24383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778000" y="31242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981200" y="37338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184400" y="4343400"/>
            <a:ext cx="2540000" cy="2032000"/>
          </a:xfrm>
          <a:prstGeom prst="line">
            <a:avLst/>
          </a:prstGeom>
          <a:ln w="127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17100000">
            <a:off x="9815188" y="515790"/>
            <a:ext cx="2307093" cy="1381791"/>
          </a:xfrm>
          <a:prstGeom prst="rtTriangle">
            <a:avLst/>
          </a:prstGeom>
          <a:noFill/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0" name="Isosceles Triangle 9"/>
          <p:cNvSpPr/>
          <p:nvPr/>
        </p:nvSpPr>
        <p:spPr>
          <a:xfrm rot="18900000">
            <a:off x="8984776" y="435904"/>
            <a:ext cx="3133528" cy="3721275"/>
          </a:xfrm>
          <a:prstGeom prst="triangle">
            <a:avLst/>
          </a:prstGeom>
          <a:solidFill>
            <a:schemeClr val="accent2">
              <a:alpha val="50000"/>
            </a:schemeClr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0" y="990600"/>
            <a:ext cx="3657601" cy="2438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67" b="1" dirty="0"/>
              <a:t>MATUR</a:t>
            </a:r>
          </a:p>
          <a:p>
            <a:r>
              <a:rPr lang="en-US" sz="5867" b="1" dirty="0"/>
              <a:t>SUKSMA!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82400" y="4648203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  <p:sp>
        <p:nvSpPr>
          <p:cNvPr id="13" name="Rectangle 12"/>
          <p:cNvSpPr/>
          <p:nvPr/>
        </p:nvSpPr>
        <p:spPr>
          <a:xfrm>
            <a:off x="11582392" y="5474588"/>
            <a:ext cx="609600" cy="596013"/>
          </a:xfrm>
          <a:prstGeom prst="rect">
            <a:avLst/>
          </a:prstGeom>
          <a:solidFill>
            <a:schemeClr val="accent3"/>
          </a:solidFill>
          <a:ln w="1270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9"/>
          </a:p>
        </p:txBody>
      </p:sp>
    </p:spTree>
    <p:extLst>
      <p:ext uri="{BB962C8B-B14F-4D97-AF65-F5344CB8AC3E}">
        <p14:creationId xmlns:p14="http://schemas.microsoft.com/office/powerpoint/2010/main" val="21513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 p14:presetBounceEnd="60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 p14:presetBounceEnd="6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 p14:presetBounceEnd="6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6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6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1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9" grpId="0" animBg="1"/>
          <p:bldP spid="10" grpId="0" animBg="1"/>
          <p:bldP spid="11" grpId="0"/>
          <p:bldP spid="12" grpId="0" animBg="1"/>
          <p:bldP spid="13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22 Light">
      <a:dk1>
        <a:srgbClr val="1A242E"/>
      </a:dk1>
      <a:lt1>
        <a:srgbClr val="F9F9F9"/>
      </a:lt1>
      <a:dk2>
        <a:srgbClr val="2C3E50"/>
      </a:dk2>
      <a:lt2>
        <a:srgbClr val="E7E6E6"/>
      </a:lt2>
      <a:accent1>
        <a:srgbClr val="3B80B5"/>
      </a:accent1>
      <a:accent2>
        <a:srgbClr val="604A7B"/>
      </a:accent2>
      <a:accent3>
        <a:srgbClr val="F96A62"/>
      </a:accent3>
      <a:accent4>
        <a:srgbClr val="FFD14F"/>
      </a:accent4>
      <a:accent5>
        <a:srgbClr val="90D4D2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7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7126</TotalTime>
  <Words>297</Words>
  <Application>Microsoft Office PowerPoint</Application>
  <PresentationFormat>Layar Lebar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Open Sans</vt:lpstr>
      <vt:lpstr>Office Theme</vt:lpstr>
      <vt:lpstr>HIDDEN LEAF  LIBRARY WEBSITE</vt:lpstr>
      <vt:lpstr>OUR CREWMATE</vt:lpstr>
      <vt:lpstr>BACKGROUND</vt:lpstr>
      <vt:lpstr>DESCRIPTION</vt:lpstr>
      <vt:lpstr>FEATURES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Azka Firas</dc:creator>
  <cp:lastModifiedBy>Akbar Hamid</cp:lastModifiedBy>
  <cp:revision>690</cp:revision>
  <dcterms:created xsi:type="dcterms:W3CDTF">2016-11-04T05:31:34Z</dcterms:created>
  <dcterms:modified xsi:type="dcterms:W3CDTF">2020-11-05T10:26:49Z</dcterms:modified>
</cp:coreProperties>
</file>