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4FF1-0D94-4EB7-8D2E-40EDD52E1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9BD86-9CC1-46D0-89AE-A856BB9A5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2E887-DDD6-47D5-886E-344F1BE5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9AC-0BA1-4E2B-9646-3FFD9350BD82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E0DF3-5D31-46EF-80BD-D7E62D6C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4FC7E-CAD7-45D2-851E-CB7FFACD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F3F9-5A32-4FD2-A7E4-3E9DDFE588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043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0208-A42C-495D-A430-FD790D4E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C73C9-8007-4C45-B5CD-2CC8C1602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28B93-2E77-4509-8921-A6F113C2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9AC-0BA1-4E2B-9646-3FFD9350BD82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5FA6D-A57C-4215-8060-F58E1E24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0801-8E50-44DC-B81C-3B537DD0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F3F9-5A32-4FD2-A7E4-3E9DDFE588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358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09AE4-F883-4E78-B27F-0816C8045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5EC9D-A4D0-47BD-9176-3A923850D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BE6B-D7EB-4399-AD93-521A9D6B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9AC-0BA1-4E2B-9646-3FFD9350BD82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33F60-C5DB-4468-83E4-BF7F80BB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55430-9402-4EF2-80C2-0A71FD67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F3F9-5A32-4FD2-A7E4-3E9DDFE588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413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C756-B542-41D5-93F0-1BB41E3D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173E-AA7C-4BAA-AF08-7B87BB6A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6C2A-9371-4595-8A63-A2A30727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9AC-0BA1-4E2B-9646-3FFD9350BD82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CAAF0-B667-4F25-8CB3-9B004851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9769-8E42-482C-A4CE-5EFD14B7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F3F9-5A32-4FD2-A7E4-3E9DDFE588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4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F644-2C77-4CA4-BC95-81D6664E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B5BC8-A224-4082-941A-D1BF122A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352D9-D500-45EE-B3F7-24DE37FF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9AC-0BA1-4E2B-9646-3FFD9350BD82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0A130-1898-4F5F-A906-F6AD4344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1009-A3BC-47C7-901E-91E5C5F4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F3F9-5A32-4FD2-A7E4-3E9DDFE588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809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F4C0-1074-4509-93F6-C9B0A5C6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C0DF-A23E-4E8A-93B0-728E19295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8C633-5F9A-4732-BFF8-F80EDA55E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DEFFF-A569-43E0-87C7-3A2A660D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9AC-0BA1-4E2B-9646-3FFD9350BD82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3FCF7-D0ED-4DC2-8D84-ABA7CBA3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15D5A-3550-45CC-9EAD-32CB0B78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F3F9-5A32-4FD2-A7E4-3E9DDFE588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202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CFE0-CE40-4685-A35F-91C53166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63C31-5BE3-407D-9E78-D801D8477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1C33E-75CF-4646-840F-059969873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64CB5-8AFC-4E9A-A062-E79CBCFC7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1D77F-FB31-418A-9D9C-89FB807F7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FE465-947A-47AD-8E71-16A05819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9AC-0BA1-4E2B-9646-3FFD9350BD82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498DC-63B6-4E4F-A801-5954B57A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EC941-1873-419D-9BAF-4EEFAD2E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F3F9-5A32-4FD2-A7E4-3E9DDFE588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67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BC3A-9A2C-4886-AD2F-E60B6162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B6F81-9386-4E97-8307-FF3D4297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9AC-0BA1-4E2B-9646-3FFD9350BD82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E33B1-9BB1-4141-989B-3E6105C8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CB023-FFE5-406D-BA08-6877C696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F3F9-5A32-4FD2-A7E4-3E9DDFE588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837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623BE-FEA0-4B8C-B265-88B93DB2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9AC-0BA1-4E2B-9646-3FFD9350BD82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57F66-D401-4547-A6C1-BCF9B48B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2DCD4-A212-4434-AF7C-3396B12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F3F9-5A32-4FD2-A7E4-3E9DDFE588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326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9121-4ADC-469B-B30E-8C2EAC6E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E4E75-8E96-47BE-9986-4904BD12D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8FCA7-E71B-454A-A983-52C9FA108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B7F6-0AA2-4B30-9938-AA3AE515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9AC-0BA1-4E2B-9646-3FFD9350BD82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391B5-4649-469D-9F07-B8EC394C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9935B-A5E9-4F86-98A2-40CD99AB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F3F9-5A32-4FD2-A7E4-3E9DDFE588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112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5F62-EFBF-4E5B-A3A0-F60BA55B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80DF4-CC4E-4B8B-AB36-30450AC8B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AB606-313D-42C2-8BFF-C3C0C5EC7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1A724-64EB-4569-95D8-2D0319B9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9AC-0BA1-4E2B-9646-3FFD9350BD82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8C85F-C721-47C7-B878-2573F894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DE72B-9EE0-492F-8414-57B6085F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F3F9-5A32-4FD2-A7E4-3E9DDFE588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778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CAE92-F38B-4471-A2F7-EDEF9B35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68F82-E669-46BF-A9F8-00AAC9735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70004-A97B-4979-BB0E-0347D350F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099AC-0BA1-4E2B-9646-3FFD9350BD82}" type="datetimeFigureOut">
              <a:rPr lang="en-ID" smtClean="0"/>
              <a:t>02/10/2020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A87AE-7965-4683-B370-57E535F6E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0CC1-E2AC-49F8-9F38-07FB4A46A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2F3F9-5A32-4FD2-A7E4-3E9DDFE588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661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A60E-7482-4BE6-92BF-87DB24F1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860" y="357732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Pertemuan</a:t>
            </a: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dan List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Oktober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2020</a:t>
            </a:r>
            <a:endParaRPr lang="en-ID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2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52C0-A3EE-4CEB-A7FD-CDE5043E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81597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D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071EA-18F0-4151-9681-3562181F092B}"/>
              </a:ext>
            </a:extLst>
          </p:cNvPr>
          <p:cNvSpPr/>
          <p:nvPr/>
        </p:nvSpPr>
        <p:spPr>
          <a:xfrm rot="16200000">
            <a:off x="-901698" y="4955661"/>
            <a:ext cx="2755900" cy="4445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petanikode.com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44147C-0FB1-4BC2-B5BA-3747C3D57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967861"/>
            <a:ext cx="8401050" cy="1552575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A9D400A-9E7C-4FBE-8C94-728994818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50" y="2688710"/>
            <a:ext cx="6841100" cy="39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9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52C0-A3EE-4CEB-A7FD-CDE5043E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81597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endParaRPr lang="en-ID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071EA-18F0-4151-9681-3562181F092B}"/>
              </a:ext>
            </a:extLst>
          </p:cNvPr>
          <p:cNvSpPr/>
          <p:nvPr/>
        </p:nvSpPr>
        <p:spPr>
          <a:xfrm rot="16200000">
            <a:off x="-901698" y="4955661"/>
            <a:ext cx="2755900" cy="4445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petanikode.com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5F30D-8341-4223-ACC5-73287B8F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985837"/>
            <a:ext cx="8877300" cy="1914525"/>
          </a:xfrm>
          <a:prstGeom prst="rect">
            <a:avLst/>
          </a:prstGeom>
        </p:spPr>
      </p:pic>
      <p:pic>
        <p:nvPicPr>
          <p:cNvPr id="3074" name="Picture 2" descr="Link dengan warna">
            <a:extLst>
              <a:ext uri="{FF2B5EF4-FFF2-40B4-BE49-F238E27FC236}">
                <a16:creationId xmlns:a16="http://schemas.microsoft.com/office/drawing/2014/main" id="{A8D94312-6CC1-4059-A7DA-20E164D0A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2723509"/>
            <a:ext cx="6267450" cy="382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91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7382-0ADA-4907-87BB-66151CA94124}"/>
              </a:ext>
            </a:extLst>
          </p:cNvPr>
          <p:cNvSpPr txBox="1">
            <a:spLocks/>
          </p:cNvSpPr>
          <p:nvPr/>
        </p:nvSpPr>
        <p:spPr>
          <a:xfrm>
            <a:off x="838200" y="2105025"/>
            <a:ext cx="10515600" cy="81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ID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5E22D2-4943-426E-92CB-A2CAA1E55955}"/>
              </a:ext>
            </a:extLst>
          </p:cNvPr>
          <p:cNvSpPr/>
          <p:nvPr/>
        </p:nvSpPr>
        <p:spPr>
          <a:xfrm>
            <a:off x="431800" y="3136900"/>
            <a:ext cx="1536700" cy="1397000"/>
          </a:xfrm>
          <a:custGeom>
            <a:avLst/>
            <a:gdLst>
              <a:gd name="connsiteX0" fmla="*/ 0 w 1536700"/>
              <a:gd name="connsiteY0" fmla="*/ 0 h 1397000"/>
              <a:gd name="connsiteX1" fmla="*/ 496866 w 1536700"/>
              <a:gd name="connsiteY1" fmla="*/ 0 h 1397000"/>
              <a:gd name="connsiteX2" fmla="*/ 1024467 w 1536700"/>
              <a:gd name="connsiteY2" fmla="*/ 0 h 1397000"/>
              <a:gd name="connsiteX3" fmla="*/ 1536700 w 1536700"/>
              <a:gd name="connsiteY3" fmla="*/ 0 h 1397000"/>
              <a:gd name="connsiteX4" fmla="*/ 1536700 w 1536700"/>
              <a:gd name="connsiteY4" fmla="*/ 451697 h 1397000"/>
              <a:gd name="connsiteX5" fmla="*/ 1536700 w 1536700"/>
              <a:gd name="connsiteY5" fmla="*/ 903393 h 1397000"/>
              <a:gd name="connsiteX6" fmla="*/ 1536700 w 1536700"/>
              <a:gd name="connsiteY6" fmla="*/ 1397000 h 1397000"/>
              <a:gd name="connsiteX7" fmla="*/ 1009100 w 1536700"/>
              <a:gd name="connsiteY7" fmla="*/ 1397000 h 1397000"/>
              <a:gd name="connsiteX8" fmla="*/ 481499 w 1536700"/>
              <a:gd name="connsiteY8" fmla="*/ 1397000 h 1397000"/>
              <a:gd name="connsiteX9" fmla="*/ 0 w 1536700"/>
              <a:gd name="connsiteY9" fmla="*/ 1397000 h 1397000"/>
              <a:gd name="connsiteX10" fmla="*/ 0 w 1536700"/>
              <a:gd name="connsiteY10" fmla="*/ 945303 h 1397000"/>
              <a:gd name="connsiteX11" fmla="*/ 0 w 1536700"/>
              <a:gd name="connsiteY11" fmla="*/ 521547 h 1397000"/>
              <a:gd name="connsiteX12" fmla="*/ 0 w 1536700"/>
              <a:gd name="connsiteY12" fmla="*/ 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36700" h="1397000" fill="none" extrusionOk="0">
                <a:moveTo>
                  <a:pt x="0" y="0"/>
                </a:moveTo>
                <a:cubicBezTo>
                  <a:pt x="216413" y="-2276"/>
                  <a:pt x="381999" y="16388"/>
                  <a:pt x="496866" y="0"/>
                </a:cubicBezTo>
                <a:cubicBezTo>
                  <a:pt x="611733" y="-16388"/>
                  <a:pt x="777904" y="34831"/>
                  <a:pt x="1024467" y="0"/>
                </a:cubicBezTo>
                <a:cubicBezTo>
                  <a:pt x="1271030" y="-34831"/>
                  <a:pt x="1365087" y="2192"/>
                  <a:pt x="1536700" y="0"/>
                </a:cubicBezTo>
                <a:cubicBezTo>
                  <a:pt x="1582497" y="93629"/>
                  <a:pt x="1493965" y="250276"/>
                  <a:pt x="1536700" y="451697"/>
                </a:cubicBezTo>
                <a:cubicBezTo>
                  <a:pt x="1579435" y="653118"/>
                  <a:pt x="1498337" y="801876"/>
                  <a:pt x="1536700" y="903393"/>
                </a:cubicBezTo>
                <a:cubicBezTo>
                  <a:pt x="1575063" y="1004910"/>
                  <a:pt x="1492552" y="1246795"/>
                  <a:pt x="1536700" y="1397000"/>
                </a:cubicBezTo>
                <a:cubicBezTo>
                  <a:pt x="1414658" y="1416043"/>
                  <a:pt x="1172555" y="1377073"/>
                  <a:pt x="1009100" y="1397000"/>
                </a:cubicBezTo>
                <a:cubicBezTo>
                  <a:pt x="845645" y="1416927"/>
                  <a:pt x="737080" y="1346561"/>
                  <a:pt x="481499" y="1397000"/>
                </a:cubicBezTo>
                <a:cubicBezTo>
                  <a:pt x="225918" y="1447439"/>
                  <a:pt x="179483" y="1345493"/>
                  <a:pt x="0" y="1397000"/>
                </a:cubicBezTo>
                <a:cubicBezTo>
                  <a:pt x="-1271" y="1187590"/>
                  <a:pt x="44368" y="1055915"/>
                  <a:pt x="0" y="945303"/>
                </a:cubicBezTo>
                <a:cubicBezTo>
                  <a:pt x="-44368" y="834691"/>
                  <a:pt x="8342" y="610450"/>
                  <a:pt x="0" y="521547"/>
                </a:cubicBezTo>
                <a:cubicBezTo>
                  <a:pt x="-8342" y="432644"/>
                  <a:pt x="11627" y="126999"/>
                  <a:pt x="0" y="0"/>
                </a:cubicBezTo>
                <a:close/>
              </a:path>
              <a:path w="1536700" h="1397000" stroke="0" extrusionOk="0">
                <a:moveTo>
                  <a:pt x="0" y="0"/>
                </a:moveTo>
                <a:cubicBezTo>
                  <a:pt x="158435" y="-15952"/>
                  <a:pt x="317538" y="47109"/>
                  <a:pt x="481499" y="0"/>
                </a:cubicBezTo>
                <a:cubicBezTo>
                  <a:pt x="645460" y="-47109"/>
                  <a:pt x="814392" y="26112"/>
                  <a:pt x="962999" y="0"/>
                </a:cubicBezTo>
                <a:cubicBezTo>
                  <a:pt x="1111606" y="-26112"/>
                  <a:pt x="1402409" y="58127"/>
                  <a:pt x="1536700" y="0"/>
                </a:cubicBezTo>
                <a:cubicBezTo>
                  <a:pt x="1570888" y="172292"/>
                  <a:pt x="1496669" y="280871"/>
                  <a:pt x="1536700" y="437727"/>
                </a:cubicBezTo>
                <a:cubicBezTo>
                  <a:pt x="1576731" y="594583"/>
                  <a:pt x="1509916" y="746556"/>
                  <a:pt x="1536700" y="903393"/>
                </a:cubicBezTo>
                <a:cubicBezTo>
                  <a:pt x="1563484" y="1060230"/>
                  <a:pt x="1509875" y="1153108"/>
                  <a:pt x="1536700" y="1397000"/>
                </a:cubicBezTo>
                <a:cubicBezTo>
                  <a:pt x="1266682" y="1460201"/>
                  <a:pt x="1178060" y="1375122"/>
                  <a:pt x="993733" y="1397000"/>
                </a:cubicBezTo>
                <a:cubicBezTo>
                  <a:pt x="809406" y="1418878"/>
                  <a:pt x="605177" y="1351574"/>
                  <a:pt x="496866" y="1397000"/>
                </a:cubicBezTo>
                <a:cubicBezTo>
                  <a:pt x="388555" y="1442426"/>
                  <a:pt x="161392" y="1369054"/>
                  <a:pt x="0" y="1397000"/>
                </a:cubicBezTo>
                <a:cubicBezTo>
                  <a:pt x="-21899" y="1250088"/>
                  <a:pt x="35733" y="1117966"/>
                  <a:pt x="0" y="931333"/>
                </a:cubicBezTo>
                <a:cubicBezTo>
                  <a:pt x="-35733" y="744700"/>
                  <a:pt x="56785" y="666960"/>
                  <a:pt x="0" y="437727"/>
                </a:cubicBezTo>
                <a:cubicBezTo>
                  <a:pt x="-56785" y="208494"/>
                  <a:pt x="14328" y="157866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013708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ID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Buntu</a:t>
            </a:r>
            <a:endParaRPr lang="en-ID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41EF2-F505-49DE-9C75-826A059C5C84}"/>
              </a:ext>
            </a:extLst>
          </p:cNvPr>
          <p:cNvSpPr/>
          <p:nvPr/>
        </p:nvSpPr>
        <p:spPr>
          <a:xfrm>
            <a:off x="2273300" y="3136900"/>
            <a:ext cx="1536700" cy="1397000"/>
          </a:xfrm>
          <a:custGeom>
            <a:avLst/>
            <a:gdLst>
              <a:gd name="connsiteX0" fmla="*/ 0 w 1536700"/>
              <a:gd name="connsiteY0" fmla="*/ 0 h 1397000"/>
              <a:gd name="connsiteX1" fmla="*/ 481499 w 1536700"/>
              <a:gd name="connsiteY1" fmla="*/ 0 h 1397000"/>
              <a:gd name="connsiteX2" fmla="*/ 962999 w 1536700"/>
              <a:gd name="connsiteY2" fmla="*/ 0 h 1397000"/>
              <a:gd name="connsiteX3" fmla="*/ 1536700 w 1536700"/>
              <a:gd name="connsiteY3" fmla="*/ 0 h 1397000"/>
              <a:gd name="connsiteX4" fmla="*/ 1536700 w 1536700"/>
              <a:gd name="connsiteY4" fmla="*/ 451697 h 1397000"/>
              <a:gd name="connsiteX5" fmla="*/ 1536700 w 1536700"/>
              <a:gd name="connsiteY5" fmla="*/ 931333 h 1397000"/>
              <a:gd name="connsiteX6" fmla="*/ 1536700 w 1536700"/>
              <a:gd name="connsiteY6" fmla="*/ 1397000 h 1397000"/>
              <a:gd name="connsiteX7" fmla="*/ 1009100 w 1536700"/>
              <a:gd name="connsiteY7" fmla="*/ 1397000 h 1397000"/>
              <a:gd name="connsiteX8" fmla="*/ 527600 w 1536700"/>
              <a:gd name="connsiteY8" fmla="*/ 1397000 h 1397000"/>
              <a:gd name="connsiteX9" fmla="*/ 0 w 1536700"/>
              <a:gd name="connsiteY9" fmla="*/ 1397000 h 1397000"/>
              <a:gd name="connsiteX10" fmla="*/ 0 w 1536700"/>
              <a:gd name="connsiteY10" fmla="*/ 959273 h 1397000"/>
              <a:gd name="connsiteX11" fmla="*/ 0 w 1536700"/>
              <a:gd name="connsiteY11" fmla="*/ 521547 h 1397000"/>
              <a:gd name="connsiteX12" fmla="*/ 0 w 1536700"/>
              <a:gd name="connsiteY12" fmla="*/ 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36700" h="1397000" fill="none" extrusionOk="0">
                <a:moveTo>
                  <a:pt x="0" y="0"/>
                </a:moveTo>
                <a:cubicBezTo>
                  <a:pt x="207450" y="-2890"/>
                  <a:pt x="332166" y="49201"/>
                  <a:pt x="481499" y="0"/>
                </a:cubicBezTo>
                <a:cubicBezTo>
                  <a:pt x="630832" y="-49201"/>
                  <a:pt x="768629" y="31387"/>
                  <a:pt x="962999" y="0"/>
                </a:cubicBezTo>
                <a:cubicBezTo>
                  <a:pt x="1157369" y="-31387"/>
                  <a:pt x="1362124" y="60455"/>
                  <a:pt x="1536700" y="0"/>
                </a:cubicBezTo>
                <a:cubicBezTo>
                  <a:pt x="1572494" y="156236"/>
                  <a:pt x="1497182" y="264025"/>
                  <a:pt x="1536700" y="451697"/>
                </a:cubicBezTo>
                <a:cubicBezTo>
                  <a:pt x="1576218" y="639369"/>
                  <a:pt x="1501200" y="693992"/>
                  <a:pt x="1536700" y="931333"/>
                </a:cubicBezTo>
                <a:cubicBezTo>
                  <a:pt x="1572200" y="1168674"/>
                  <a:pt x="1509783" y="1236339"/>
                  <a:pt x="1536700" y="1397000"/>
                </a:cubicBezTo>
                <a:cubicBezTo>
                  <a:pt x="1362842" y="1423161"/>
                  <a:pt x="1252020" y="1346115"/>
                  <a:pt x="1009100" y="1397000"/>
                </a:cubicBezTo>
                <a:cubicBezTo>
                  <a:pt x="766180" y="1447885"/>
                  <a:pt x="763808" y="1381777"/>
                  <a:pt x="527600" y="1397000"/>
                </a:cubicBezTo>
                <a:cubicBezTo>
                  <a:pt x="291392" y="1412223"/>
                  <a:pt x="261440" y="1371951"/>
                  <a:pt x="0" y="1397000"/>
                </a:cubicBezTo>
                <a:cubicBezTo>
                  <a:pt x="-33748" y="1285887"/>
                  <a:pt x="51846" y="1135385"/>
                  <a:pt x="0" y="959273"/>
                </a:cubicBezTo>
                <a:cubicBezTo>
                  <a:pt x="-51846" y="783161"/>
                  <a:pt x="20612" y="626911"/>
                  <a:pt x="0" y="521547"/>
                </a:cubicBezTo>
                <a:cubicBezTo>
                  <a:pt x="-20612" y="416183"/>
                  <a:pt x="34114" y="136757"/>
                  <a:pt x="0" y="0"/>
                </a:cubicBezTo>
                <a:close/>
              </a:path>
              <a:path w="1536700" h="1397000" stroke="0" extrusionOk="0">
                <a:moveTo>
                  <a:pt x="0" y="0"/>
                </a:moveTo>
                <a:cubicBezTo>
                  <a:pt x="153033" y="-45644"/>
                  <a:pt x="404046" y="15062"/>
                  <a:pt x="512233" y="0"/>
                </a:cubicBezTo>
                <a:cubicBezTo>
                  <a:pt x="620420" y="-15062"/>
                  <a:pt x="865572" y="63235"/>
                  <a:pt x="1055201" y="0"/>
                </a:cubicBezTo>
                <a:cubicBezTo>
                  <a:pt x="1244830" y="-63235"/>
                  <a:pt x="1406911" y="13636"/>
                  <a:pt x="1536700" y="0"/>
                </a:cubicBezTo>
                <a:cubicBezTo>
                  <a:pt x="1537945" y="169782"/>
                  <a:pt x="1526157" y="311134"/>
                  <a:pt x="1536700" y="465667"/>
                </a:cubicBezTo>
                <a:cubicBezTo>
                  <a:pt x="1547243" y="620200"/>
                  <a:pt x="1494435" y="793486"/>
                  <a:pt x="1536700" y="903393"/>
                </a:cubicBezTo>
                <a:cubicBezTo>
                  <a:pt x="1578965" y="1013300"/>
                  <a:pt x="1534283" y="1189041"/>
                  <a:pt x="1536700" y="1397000"/>
                </a:cubicBezTo>
                <a:cubicBezTo>
                  <a:pt x="1338999" y="1433579"/>
                  <a:pt x="1124841" y="1389119"/>
                  <a:pt x="993733" y="1397000"/>
                </a:cubicBezTo>
                <a:cubicBezTo>
                  <a:pt x="862625" y="1404881"/>
                  <a:pt x="656617" y="1346669"/>
                  <a:pt x="466132" y="1397000"/>
                </a:cubicBezTo>
                <a:cubicBezTo>
                  <a:pt x="275647" y="1447331"/>
                  <a:pt x="180641" y="1379686"/>
                  <a:pt x="0" y="1397000"/>
                </a:cubicBezTo>
                <a:cubicBezTo>
                  <a:pt x="-346" y="1260840"/>
                  <a:pt x="36580" y="1075469"/>
                  <a:pt x="0" y="945303"/>
                </a:cubicBezTo>
                <a:cubicBezTo>
                  <a:pt x="-36580" y="815137"/>
                  <a:pt x="2125" y="647920"/>
                  <a:pt x="0" y="493607"/>
                </a:cubicBezTo>
                <a:cubicBezTo>
                  <a:pt x="-2125" y="339294"/>
                  <a:pt x="29720" y="162589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59926764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 Anchor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7BF29-C6C5-46F6-BF08-3E63066010D3}"/>
              </a:ext>
            </a:extLst>
          </p:cNvPr>
          <p:cNvSpPr/>
          <p:nvPr/>
        </p:nvSpPr>
        <p:spPr>
          <a:xfrm>
            <a:off x="4114800" y="3117850"/>
            <a:ext cx="2070100" cy="1397000"/>
          </a:xfrm>
          <a:custGeom>
            <a:avLst/>
            <a:gdLst>
              <a:gd name="connsiteX0" fmla="*/ 0 w 2070100"/>
              <a:gd name="connsiteY0" fmla="*/ 0 h 1397000"/>
              <a:gd name="connsiteX1" fmla="*/ 496824 w 2070100"/>
              <a:gd name="connsiteY1" fmla="*/ 0 h 1397000"/>
              <a:gd name="connsiteX2" fmla="*/ 1035050 w 2070100"/>
              <a:gd name="connsiteY2" fmla="*/ 0 h 1397000"/>
              <a:gd name="connsiteX3" fmla="*/ 1573276 w 2070100"/>
              <a:gd name="connsiteY3" fmla="*/ 0 h 1397000"/>
              <a:gd name="connsiteX4" fmla="*/ 2070100 w 2070100"/>
              <a:gd name="connsiteY4" fmla="*/ 0 h 1397000"/>
              <a:gd name="connsiteX5" fmla="*/ 2070100 w 2070100"/>
              <a:gd name="connsiteY5" fmla="*/ 451697 h 1397000"/>
              <a:gd name="connsiteX6" fmla="*/ 2070100 w 2070100"/>
              <a:gd name="connsiteY6" fmla="*/ 889423 h 1397000"/>
              <a:gd name="connsiteX7" fmla="*/ 2070100 w 2070100"/>
              <a:gd name="connsiteY7" fmla="*/ 1397000 h 1397000"/>
              <a:gd name="connsiteX8" fmla="*/ 1511173 w 2070100"/>
              <a:gd name="connsiteY8" fmla="*/ 1397000 h 1397000"/>
              <a:gd name="connsiteX9" fmla="*/ 952246 w 2070100"/>
              <a:gd name="connsiteY9" fmla="*/ 1397000 h 1397000"/>
              <a:gd name="connsiteX10" fmla="*/ 455422 w 2070100"/>
              <a:gd name="connsiteY10" fmla="*/ 1397000 h 1397000"/>
              <a:gd name="connsiteX11" fmla="*/ 0 w 2070100"/>
              <a:gd name="connsiteY11" fmla="*/ 1397000 h 1397000"/>
              <a:gd name="connsiteX12" fmla="*/ 0 w 2070100"/>
              <a:gd name="connsiteY12" fmla="*/ 973243 h 1397000"/>
              <a:gd name="connsiteX13" fmla="*/ 0 w 2070100"/>
              <a:gd name="connsiteY13" fmla="*/ 507577 h 1397000"/>
              <a:gd name="connsiteX14" fmla="*/ 0 w 2070100"/>
              <a:gd name="connsiteY14" fmla="*/ 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70100" h="1397000" fill="none" extrusionOk="0">
                <a:moveTo>
                  <a:pt x="0" y="0"/>
                </a:moveTo>
                <a:cubicBezTo>
                  <a:pt x="136019" y="-51090"/>
                  <a:pt x="326295" y="44847"/>
                  <a:pt x="496824" y="0"/>
                </a:cubicBezTo>
                <a:cubicBezTo>
                  <a:pt x="667353" y="-44847"/>
                  <a:pt x="924053" y="44116"/>
                  <a:pt x="1035050" y="0"/>
                </a:cubicBezTo>
                <a:cubicBezTo>
                  <a:pt x="1146047" y="-44116"/>
                  <a:pt x="1329623" y="3416"/>
                  <a:pt x="1573276" y="0"/>
                </a:cubicBezTo>
                <a:cubicBezTo>
                  <a:pt x="1816929" y="-3416"/>
                  <a:pt x="1829488" y="15371"/>
                  <a:pt x="2070100" y="0"/>
                </a:cubicBezTo>
                <a:cubicBezTo>
                  <a:pt x="2093490" y="148471"/>
                  <a:pt x="2022137" y="343345"/>
                  <a:pt x="2070100" y="451697"/>
                </a:cubicBezTo>
                <a:cubicBezTo>
                  <a:pt x="2118063" y="560049"/>
                  <a:pt x="2052691" y="686638"/>
                  <a:pt x="2070100" y="889423"/>
                </a:cubicBezTo>
                <a:cubicBezTo>
                  <a:pt x="2087509" y="1092208"/>
                  <a:pt x="2055085" y="1221840"/>
                  <a:pt x="2070100" y="1397000"/>
                </a:cubicBezTo>
                <a:cubicBezTo>
                  <a:pt x="1793404" y="1400785"/>
                  <a:pt x="1747187" y="1358379"/>
                  <a:pt x="1511173" y="1397000"/>
                </a:cubicBezTo>
                <a:cubicBezTo>
                  <a:pt x="1275159" y="1435621"/>
                  <a:pt x="1083864" y="1362892"/>
                  <a:pt x="952246" y="1397000"/>
                </a:cubicBezTo>
                <a:cubicBezTo>
                  <a:pt x="820628" y="1431108"/>
                  <a:pt x="700565" y="1360634"/>
                  <a:pt x="455422" y="1397000"/>
                </a:cubicBezTo>
                <a:cubicBezTo>
                  <a:pt x="210279" y="1433366"/>
                  <a:pt x="93651" y="1357426"/>
                  <a:pt x="0" y="1397000"/>
                </a:cubicBezTo>
                <a:cubicBezTo>
                  <a:pt x="-972" y="1265603"/>
                  <a:pt x="23155" y="1117875"/>
                  <a:pt x="0" y="973243"/>
                </a:cubicBezTo>
                <a:cubicBezTo>
                  <a:pt x="-23155" y="828611"/>
                  <a:pt x="34473" y="732788"/>
                  <a:pt x="0" y="507577"/>
                </a:cubicBezTo>
                <a:cubicBezTo>
                  <a:pt x="-34473" y="282366"/>
                  <a:pt x="33908" y="235726"/>
                  <a:pt x="0" y="0"/>
                </a:cubicBezTo>
                <a:close/>
              </a:path>
              <a:path w="2070100" h="1397000" stroke="0" extrusionOk="0">
                <a:moveTo>
                  <a:pt x="0" y="0"/>
                </a:moveTo>
                <a:cubicBezTo>
                  <a:pt x="156063" y="-38199"/>
                  <a:pt x="265341" y="34909"/>
                  <a:pt x="496824" y="0"/>
                </a:cubicBezTo>
                <a:cubicBezTo>
                  <a:pt x="728307" y="-34909"/>
                  <a:pt x="906540" y="50369"/>
                  <a:pt x="1014349" y="0"/>
                </a:cubicBezTo>
                <a:cubicBezTo>
                  <a:pt x="1122159" y="-50369"/>
                  <a:pt x="1334470" y="24708"/>
                  <a:pt x="1552575" y="0"/>
                </a:cubicBezTo>
                <a:cubicBezTo>
                  <a:pt x="1770680" y="-24708"/>
                  <a:pt x="1883668" y="36691"/>
                  <a:pt x="2070100" y="0"/>
                </a:cubicBezTo>
                <a:cubicBezTo>
                  <a:pt x="2116723" y="103724"/>
                  <a:pt x="2040623" y="330557"/>
                  <a:pt x="2070100" y="465667"/>
                </a:cubicBezTo>
                <a:cubicBezTo>
                  <a:pt x="2099577" y="600777"/>
                  <a:pt x="2021313" y="770534"/>
                  <a:pt x="2070100" y="959273"/>
                </a:cubicBezTo>
                <a:cubicBezTo>
                  <a:pt x="2118887" y="1148012"/>
                  <a:pt x="2069424" y="1225975"/>
                  <a:pt x="2070100" y="1397000"/>
                </a:cubicBezTo>
                <a:cubicBezTo>
                  <a:pt x="1934392" y="1409779"/>
                  <a:pt x="1755242" y="1368700"/>
                  <a:pt x="1552575" y="1397000"/>
                </a:cubicBezTo>
                <a:cubicBezTo>
                  <a:pt x="1349909" y="1425300"/>
                  <a:pt x="1216450" y="1363778"/>
                  <a:pt x="1076452" y="1397000"/>
                </a:cubicBezTo>
                <a:cubicBezTo>
                  <a:pt x="936454" y="1430222"/>
                  <a:pt x="753895" y="1359208"/>
                  <a:pt x="558927" y="1397000"/>
                </a:cubicBezTo>
                <a:cubicBezTo>
                  <a:pt x="363959" y="1434792"/>
                  <a:pt x="112920" y="1339591"/>
                  <a:pt x="0" y="1397000"/>
                </a:cubicBezTo>
                <a:cubicBezTo>
                  <a:pt x="-49840" y="1294786"/>
                  <a:pt x="2797" y="1052909"/>
                  <a:pt x="0" y="931333"/>
                </a:cubicBezTo>
                <a:cubicBezTo>
                  <a:pt x="-2797" y="809757"/>
                  <a:pt x="6532" y="543846"/>
                  <a:pt x="0" y="437727"/>
                </a:cubicBezTo>
                <a:cubicBezTo>
                  <a:pt x="-6532" y="331608"/>
                  <a:pt x="13148" y="126565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8434504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D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ID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Memanggil</a:t>
            </a:r>
            <a:r>
              <a:rPr lang="en-ID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ID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240778-F8C8-4CAA-AE37-98FEB611B141}"/>
              </a:ext>
            </a:extLst>
          </p:cNvPr>
          <p:cNvSpPr/>
          <p:nvPr/>
        </p:nvSpPr>
        <p:spPr>
          <a:xfrm>
            <a:off x="6489700" y="3117850"/>
            <a:ext cx="1536700" cy="1397000"/>
          </a:xfrm>
          <a:custGeom>
            <a:avLst/>
            <a:gdLst>
              <a:gd name="connsiteX0" fmla="*/ 0 w 1536700"/>
              <a:gd name="connsiteY0" fmla="*/ 0 h 1397000"/>
              <a:gd name="connsiteX1" fmla="*/ 481499 w 1536700"/>
              <a:gd name="connsiteY1" fmla="*/ 0 h 1397000"/>
              <a:gd name="connsiteX2" fmla="*/ 978366 w 1536700"/>
              <a:gd name="connsiteY2" fmla="*/ 0 h 1397000"/>
              <a:gd name="connsiteX3" fmla="*/ 1536700 w 1536700"/>
              <a:gd name="connsiteY3" fmla="*/ 0 h 1397000"/>
              <a:gd name="connsiteX4" fmla="*/ 1536700 w 1536700"/>
              <a:gd name="connsiteY4" fmla="*/ 493607 h 1397000"/>
              <a:gd name="connsiteX5" fmla="*/ 1536700 w 1536700"/>
              <a:gd name="connsiteY5" fmla="*/ 931333 h 1397000"/>
              <a:gd name="connsiteX6" fmla="*/ 1536700 w 1536700"/>
              <a:gd name="connsiteY6" fmla="*/ 1397000 h 1397000"/>
              <a:gd name="connsiteX7" fmla="*/ 993733 w 1536700"/>
              <a:gd name="connsiteY7" fmla="*/ 1397000 h 1397000"/>
              <a:gd name="connsiteX8" fmla="*/ 466132 w 1536700"/>
              <a:gd name="connsiteY8" fmla="*/ 1397000 h 1397000"/>
              <a:gd name="connsiteX9" fmla="*/ 0 w 1536700"/>
              <a:gd name="connsiteY9" fmla="*/ 1397000 h 1397000"/>
              <a:gd name="connsiteX10" fmla="*/ 0 w 1536700"/>
              <a:gd name="connsiteY10" fmla="*/ 973243 h 1397000"/>
              <a:gd name="connsiteX11" fmla="*/ 0 w 1536700"/>
              <a:gd name="connsiteY11" fmla="*/ 549487 h 1397000"/>
              <a:gd name="connsiteX12" fmla="*/ 0 w 1536700"/>
              <a:gd name="connsiteY12" fmla="*/ 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36700" h="1397000" fill="none" extrusionOk="0">
                <a:moveTo>
                  <a:pt x="0" y="0"/>
                </a:moveTo>
                <a:cubicBezTo>
                  <a:pt x="223720" y="-5170"/>
                  <a:pt x="380052" y="18264"/>
                  <a:pt x="481499" y="0"/>
                </a:cubicBezTo>
                <a:cubicBezTo>
                  <a:pt x="582946" y="-18264"/>
                  <a:pt x="877587" y="38552"/>
                  <a:pt x="978366" y="0"/>
                </a:cubicBezTo>
                <a:cubicBezTo>
                  <a:pt x="1079145" y="-38552"/>
                  <a:pt x="1393094" y="908"/>
                  <a:pt x="1536700" y="0"/>
                </a:cubicBezTo>
                <a:cubicBezTo>
                  <a:pt x="1591877" y="182489"/>
                  <a:pt x="1482525" y="282852"/>
                  <a:pt x="1536700" y="493607"/>
                </a:cubicBezTo>
                <a:cubicBezTo>
                  <a:pt x="1590875" y="704362"/>
                  <a:pt x="1502857" y="794981"/>
                  <a:pt x="1536700" y="931333"/>
                </a:cubicBezTo>
                <a:cubicBezTo>
                  <a:pt x="1570543" y="1067685"/>
                  <a:pt x="1514716" y="1166940"/>
                  <a:pt x="1536700" y="1397000"/>
                </a:cubicBezTo>
                <a:cubicBezTo>
                  <a:pt x="1272129" y="1446455"/>
                  <a:pt x="1259067" y="1358774"/>
                  <a:pt x="993733" y="1397000"/>
                </a:cubicBezTo>
                <a:cubicBezTo>
                  <a:pt x="728399" y="1435226"/>
                  <a:pt x="705628" y="1384552"/>
                  <a:pt x="466132" y="1397000"/>
                </a:cubicBezTo>
                <a:cubicBezTo>
                  <a:pt x="226636" y="1409448"/>
                  <a:pt x="151221" y="1379401"/>
                  <a:pt x="0" y="1397000"/>
                </a:cubicBezTo>
                <a:cubicBezTo>
                  <a:pt x="-42483" y="1221004"/>
                  <a:pt x="4504" y="1148200"/>
                  <a:pt x="0" y="973243"/>
                </a:cubicBezTo>
                <a:cubicBezTo>
                  <a:pt x="-4504" y="798286"/>
                  <a:pt x="32988" y="747792"/>
                  <a:pt x="0" y="549487"/>
                </a:cubicBezTo>
                <a:cubicBezTo>
                  <a:pt x="-32988" y="351182"/>
                  <a:pt x="4856" y="186288"/>
                  <a:pt x="0" y="0"/>
                </a:cubicBezTo>
                <a:close/>
              </a:path>
              <a:path w="1536700" h="1397000" stroke="0" extrusionOk="0">
                <a:moveTo>
                  <a:pt x="0" y="0"/>
                </a:moveTo>
                <a:cubicBezTo>
                  <a:pt x="110758" y="-9201"/>
                  <a:pt x="271424" y="13343"/>
                  <a:pt x="466132" y="0"/>
                </a:cubicBezTo>
                <a:cubicBezTo>
                  <a:pt x="660840" y="-13343"/>
                  <a:pt x="742588" y="41363"/>
                  <a:pt x="932265" y="0"/>
                </a:cubicBezTo>
                <a:cubicBezTo>
                  <a:pt x="1121942" y="-41363"/>
                  <a:pt x="1275297" y="55784"/>
                  <a:pt x="1536700" y="0"/>
                </a:cubicBezTo>
                <a:cubicBezTo>
                  <a:pt x="1579944" y="188159"/>
                  <a:pt x="1527717" y="321657"/>
                  <a:pt x="1536700" y="423757"/>
                </a:cubicBezTo>
                <a:cubicBezTo>
                  <a:pt x="1545683" y="525857"/>
                  <a:pt x="1513560" y="780831"/>
                  <a:pt x="1536700" y="889423"/>
                </a:cubicBezTo>
                <a:cubicBezTo>
                  <a:pt x="1559840" y="998015"/>
                  <a:pt x="1523399" y="1237409"/>
                  <a:pt x="1536700" y="1397000"/>
                </a:cubicBezTo>
                <a:cubicBezTo>
                  <a:pt x="1378842" y="1415881"/>
                  <a:pt x="1150638" y="1364500"/>
                  <a:pt x="993733" y="1397000"/>
                </a:cubicBezTo>
                <a:cubicBezTo>
                  <a:pt x="836828" y="1429500"/>
                  <a:pt x="741351" y="1385567"/>
                  <a:pt x="512233" y="1397000"/>
                </a:cubicBezTo>
                <a:cubicBezTo>
                  <a:pt x="283115" y="1408433"/>
                  <a:pt x="120640" y="1387752"/>
                  <a:pt x="0" y="1397000"/>
                </a:cubicBezTo>
                <a:cubicBezTo>
                  <a:pt x="-46015" y="1300646"/>
                  <a:pt x="23812" y="1078628"/>
                  <a:pt x="0" y="973243"/>
                </a:cubicBezTo>
                <a:cubicBezTo>
                  <a:pt x="-23812" y="867858"/>
                  <a:pt x="32545" y="727246"/>
                  <a:pt x="0" y="535517"/>
                </a:cubicBezTo>
                <a:cubicBezTo>
                  <a:pt x="-32545" y="343788"/>
                  <a:pt x="27787" y="112728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603591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D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ID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Gambar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C9B8AD-8298-43DA-B980-FC0819049E29}"/>
              </a:ext>
            </a:extLst>
          </p:cNvPr>
          <p:cNvSpPr/>
          <p:nvPr/>
        </p:nvSpPr>
        <p:spPr>
          <a:xfrm>
            <a:off x="8331200" y="3136900"/>
            <a:ext cx="1536700" cy="1397000"/>
          </a:xfrm>
          <a:custGeom>
            <a:avLst/>
            <a:gdLst>
              <a:gd name="connsiteX0" fmla="*/ 0 w 1536700"/>
              <a:gd name="connsiteY0" fmla="*/ 0 h 1397000"/>
              <a:gd name="connsiteX1" fmla="*/ 481499 w 1536700"/>
              <a:gd name="connsiteY1" fmla="*/ 0 h 1397000"/>
              <a:gd name="connsiteX2" fmla="*/ 1009100 w 1536700"/>
              <a:gd name="connsiteY2" fmla="*/ 0 h 1397000"/>
              <a:gd name="connsiteX3" fmla="*/ 1536700 w 1536700"/>
              <a:gd name="connsiteY3" fmla="*/ 0 h 1397000"/>
              <a:gd name="connsiteX4" fmla="*/ 1536700 w 1536700"/>
              <a:gd name="connsiteY4" fmla="*/ 479637 h 1397000"/>
              <a:gd name="connsiteX5" fmla="*/ 1536700 w 1536700"/>
              <a:gd name="connsiteY5" fmla="*/ 945303 h 1397000"/>
              <a:gd name="connsiteX6" fmla="*/ 1536700 w 1536700"/>
              <a:gd name="connsiteY6" fmla="*/ 1397000 h 1397000"/>
              <a:gd name="connsiteX7" fmla="*/ 1009100 w 1536700"/>
              <a:gd name="connsiteY7" fmla="*/ 1397000 h 1397000"/>
              <a:gd name="connsiteX8" fmla="*/ 466132 w 1536700"/>
              <a:gd name="connsiteY8" fmla="*/ 1397000 h 1397000"/>
              <a:gd name="connsiteX9" fmla="*/ 0 w 1536700"/>
              <a:gd name="connsiteY9" fmla="*/ 1397000 h 1397000"/>
              <a:gd name="connsiteX10" fmla="*/ 0 w 1536700"/>
              <a:gd name="connsiteY10" fmla="*/ 959273 h 1397000"/>
              <a:gd name="connsiteX11" fmla="*/ 0 w 1536700"/>
              <a:gd name="connsiteY11" fmla="*/ 521547 h 1397000"/>
              <a:gd name="connsiteX12" fmla="*/ 0 w 1536700"/>
              <a:gd name="connsiteY12" fmla="*/ 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36700" h="1397000" fill="none" extrusionOk="0">
                <a:moveTo>
                  <a:pt x="0" y="0"/>
                </a:moveTo>
                <a:cubicBezTo>
                  <a:pt x="157010" y="-56879"/>
                  <a:pt x="317845" y="4905"/>
                  <a:pt x="481499" y="0"/>
                </a:cubicBezTo>
                <a:cubicBezTo>
                  <a:pt x="645153" y="-4905"/>
                  <a:pt x="792787" y="19539"/>
                  <a:pt x="1009100" y="0"/>
                </a:cubicBezTo>
                <a:cubicBezTo>
                  <a:pt x="1225413" y="-19539"/>
                  <a:pt x="1326860" y="715"/>
                  <a:pt x="1536700" y="0"/>
                </a:cubicBezTo>
                <a:cubicBezTo>
                  <a:pt x="1551848" y="175014"/>
                  <a:pt x="1480466" y="357244"/>
                  <a:pt x="1536700" y="479637"/>
                </a:cubicBezTo>
                <a:cubicBezTo>
                  <a:pt x="1592934" y="602030"/>
                  <a:pt x="1526893" y="718847"/>
                  <a:pt x="1536700" y="945303"/>
                </a:cubicBezTo>
                <a:cubicBezTo>
                  <a:pt x="1546507" y="1171759"/>
                  <a:pt x="1509976" y="1192133"/>
                  <a:pt x="1536700" y="1397000"/>
                </a:cubicBezTo>
                <a:cubicBezTo>
                  <a:pt x="1341324" y="1454193"/>
                  <a:pt x="1204285" y="1375726"/>
                  <a:pt x="1009100" y="1397000"/>
                </a:cubicBezTo>
                <a:cubicBezTo>
                  <a:pt x="813915" y="1418274"/>
                  <a:pt x="596001" y="1367668"/>
                  <a:pt x="466132" y="1397000"/>
                </a:cubicBezTo>
                <a:cubicBezTo>
                  <a:pt x="336263" y="1426332"/>
                  <a:pt x="132931" y="1395318"/>
                  <a:pt x="0" y="1397000"/>
                </a:cubicBezTo>
                <a:cubicBezTo>
                  <a:pt x="-43421" y="1199150"/>
                  <a:pt x="17771" y="1107098"/>
                  <a:pt x="0" y="959273"/>
                </a:cubicBezTo>
                <a:cubicBezTo>
                  <a:pt x="-17771" y="811448"/>
                  <a:pt x="39543" y="681315"/>
                  <a:pt x="0" y="521547"/>
                </a:cubicBezTo>
                <a:cubicBezTo>
                  <a:pt x="-39543" y="361779"/>
                  <a:pt x="40288" y="185708"/>
                  <a:pt x="0" y="0"/>
                </a:cubicBezTo>
                <a:close/>
              </a:path>
              <a:path w="1536700" h="1397000" stroke="0" extrusionOk="0">
                <a:moveTo>
                  <a:pt x="0" y="0"/>
                </a:moveTo>
                <a:cubicBezTo>
                  <a:pt x="149012" y="-9893"/>
                  <a:pt x="410252" y="4434"/>
                  <a:pt x="527600" y="0"/>
                </a:cubicBezTo>
                <a:cubicBezTo>
                  <a:pt x="644948" y="-4434"/>
                  <a:pt x="918789" y="23390"/>
                  <a:pt x="1055201" y="0"/>
                </a:cubicBezTo>
                <a:cubicBezTo>
                  <a:pt x="1191613" y="-23390"/>
                  <a:pt x="1338786" y="20555"/>
                  <a:pt x="1536700" y="0"/>
                </a:cubicBezTo>
                <a:cubicBezTo>
                  <a:pt x="1541543" y="185262"/>
                  <a:pt x="1494069" y="250589"/>
                  <a:pt x="1536700" y="465667"/>
                </a:cubicBezTo>
                <a:cubicBezTo>
                  <a:pt x="1579331" y="680745"/>
                  <a:pt x="1494492" y="778817"/>
                  <a:pt x="1536700" y="889423"/>
                </a:cubicBezTo>
                <a:cubicBezTo>
                  <a:pt x="1578908" y="1000029"/>
                  <a:pt x="1477588" y="1180586"/>
                  <a:pt x="1536700" y="1397000"/>
                </a:cubicBezTo>
                <a:cubicBezTo>
                  <a:pt x="1286442" y="1440412"/>
                  <a:pt x="1170944" y="1345310"/>
                  <a:pt x="1024467" y="1397000"/>
                </a:cubicBezTo>
                <a:cubicBezTo>
                  <a:pt x="877990" y="1448690"/>
                  <a:pt x="657750" y="1344526"/>
                  <a:pt x="558334" y="1397000"/>
                </a:cubicBezTo>
                <a:cubicBezTo>
                  <a:pt x="458918" y="1449474"/>
                  <a:pt x="273193" y="1384574"/>
                  <a:pt x="0" y="1397000"/>
                </a:cubicBezTo>
                <a:cubicBezTo>
                  <a:pt x="-50023" y="1295836"/>
                  <a:pt x="1588" y="1127719"/>
                  <a:pt x="0" y="917363"/>
                </a:cubicBezTo>
                <a:cubicBezTo>
                  <a:pt x="-1588" y="707007"/>
                  <a:pt x="24493" y="553075"/>
                  <a:pt x="0" y="437727"/>
                </a:cubicBezTo>
                <a:cubicBezTo>
                  <a:pt x="-24493" y="322379"/>
                  <a:pt x="46662" y="119240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2574472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Download 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71A5DE-3338-467A-94B0-FC0931E64683}"/>
              </a:ext>
            </a:extLst>
          </p:cNvPr>
          <p:cNvSpPr/>
          <p:nvPr/>
        </p:nvSpPr>
        <p:spPr>
          <a:xfrm>
            <a:off x="10172700" y="3117850"/>
            <a:ext cx="1536700" cy="1397000"/>
          </a:xfrm>
          <a:custGeom>
            <a:avLst/>
            <a:gdLst>
              <a:gd name="connsiteX0" fmla="*/ 0 w 1536700"/>
              <a:gd name="connsiteY0" fmla="*/ 0 h 1397000"/>
              <a:gd name="connsiteX1" fmla="*/ 512233 w 1536700"/>
              <a:gd name="connsiteY1" fmla="*/ 0 h 1397000"/>
              <a:gd name="connsiteX2" fmla="*/ 978366 w 1536700"/>
              <a:gd name="connsiteY2" fmla="*/ 0 h 1397000"/>
              <a:gd name="connsiteX3" fmla="*/ 1536700 w 1536700"/>
              <a:gd name="connsiteY3" fmla="*/ 0 h 1397000"/>
              <a:gd name="connsiteX4" fmla="*/ 1536700 w 1536700"/>
              <a:gd name="connsiteY4" fmla="*/ 465667 h 1397000"/>
              <a:gd name="connsiteX5" fmla="*/ 1536700 w 1536700"/>
              <a:gd name="connsiteY5" fmla="*/ 945303 h 1397000"/>
              <a:gd name="connsiteX6" fmla="*/ 1536700 w 1536700"/>
              <a:gd name="connsiteY6" fmla="*/ 1397000 h 1397000"/>
              <a:gd name="connsiteX7" fmla="*/ 1039834 w 1536700"/>
              <a:gd name="connsiteY7" fmla="*/ 1397000 h 1397000"/>
              <a:gd name="connsiteX8" fmla="*/ 512233 w 1536700"/>
              <a:gd name="connsiteY8" fmla="*/ 1397000 h 1397000"/>
              <a:gd name="connsiteX9" fmla="*/ 0 w 1536700"/>
              <a:gd name="connsiteY9" fmla="*/ 1397000 h 1397000"/>
              <a:gd name="connsiteX10" fmla="*/ 0 w 1536700"/>
              <a:gd name="connsiteY10" fmla="*/ 945303 h 1397000"/>
              <a:gd name="connsiteX11" fmla="*/ 0 w 1536700"/>
              <a:gd name="connsiteY11" fmla="*/ 521547 h 1397000"/>
              <a:gd name="connsiteX12" fmla="*/ 0 w 1536700"/>
              <a:gd name="connsiteY12" fmla="*/ 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36700" h="1397000" fill="none" extrusionOk="0">
                <a:moveTo>
                  <a:pt x="0" y="0"/>
                </a:moveTo>
                <a:cubicBezTo>
                  <a:pt x="140149" y="-796"/>
                  <a:pt x="269340" y="57205"/>
                  <a:pt x="512233" y="0"/>
                </a:cubicBezTo>
                <a:cubicBezTo>
                  <a:pt x="755126" y="-57205"/>
                  <a:pt x="881931" y="5498"/>
                  <a:pt x="978366" y="0"/>
                </a:cubicBezTo>
                <a:cubicBezTo>
                  <a:pt x="1074801" y="-5498"/>
                  <a:pt x="1361214" y="49707"/>
                  <a:pt x="1536700" y="0"/>
                </a:cubicBezTo>
                <a:cubicBezTo>
                  <a:pt x="1586656" y="135830"/>
                  <a:pt x="1481888" y="238932"/>
                  <a:pt x="1536700" y="465667"/>
                </a:cubicBezTo>
                <a:cubicBezTo>
                  <a:pt x="1591512" y="692402"/>
                  <a:pt x="1520540" y="808482"/>
                  <a:pt x="1536700" y="945303"/>
                </a:cubicBezTo>
                <a:cubicBezTo>
                  <a:pt x="1552860" y="1082124"/>
                  <a:pt x="1514579" y="1195026"/>
                  <a:pt x="1536700" y="1397000"/>
                </a:cubicBezTo>
                <a:cubicBezTo>
                  <a:pt x="1409661" y="1423761"/>
                  <a:pt x="1193785" y="1390699"/>
                  <a:pt x="1039834" y="1397000"/>
                </a:cubicBezTo>
                <a:cubicBezTo>
                  <a:pt x="885883" y="1403301"/>
                  <a:pt x="703575" y="1346405"/>
                  <a:pt x="512233" y="1397000"/>
                </a:cubicBezTo>
                <a:cubicBezTo>
                  <a:pt x="320891" y="1447595"/>
                  <a:pt x="192045" y="1360527"/>
                  <a:pt x="0" y="1397000"/>
                </a:cubicBezTo>
                <a:cubicBezTo>
                  <a:pt x="-33180" y="1173155"/>
                  <a:pt x="27793" y="1082970"/>
                  <a:pt x="0" y="945303"/>
                </a:cubicBezTo>
                <a:cubicBezTo>
                  <a:pt x="-27793" y="807636"/>
                  <a:pt x="31838" y="606324"/>
                  <a:pt x="0" y="521547"/>
                </a:cubicBezTo>
                <a:cubicBezTo>
                  <a:pt x="-31838" y="436770"/>
                  <a:pt x="40293" y="136159"/>
                  <a:pt x="0" y="0"/>
                </a:cubicBezTo>
                <a:close/>
              </a:path>
              <a:path w="1536700" h="1397000" stroke="0" extrusionOk="0">
                <a:moveTo>
                  <a:pt x="0" y="0"/>
                </a:moveTo>
                <a:cubicBezTo>
                  <a:pt x="224850" y="-22307"/>
                  <a:pt x="345403" y="44374"/>
                  <a:pt x="496866" y="0"/>
                </a:cubicBezTo>
                <a:cubicBezTo>
                  <a:pt x="648329" y="-44374"/>
                  <a:pt x="843978" y="10437"/>
                  <a:pt x="962999" y="0"/>
                </a:cubicBezTo>
                <a:cubicBezTo>
                  <a:pt x="1082020" y="-10437"/>
                  <a:pt x="1250185" y="57647"/>
                  <a:pt x="1536700" y="0"/>
                </a:cubicBezTo>
                <a:cubicBezTo>
                  <a:pt x="1589917" y="130105"/>
                  <a:pt x="1522229" y="258627"/>
                  <a:pt x="1536700" y="493607"/>
                </a:cubicBezTo>
                <a:cubicBezTo>
                  <a:pt x="1551171" y="728587"/>
                  <a:pt x="1515060" y="746240"/>
                  <a:pt x="1536700" y="973243"/>
                </a:cubicBezTo>
                <a:cubicBezTo>
                  <a:pt x="1558340" y="1200246"/>
                  <a:pt x="1519123" y="1249943"/>
                  <a:pt x="1536700" y="1397000"/>
                </a:cubicBezTo>
                <a:cubicBezTo>
                  <a:pt x="1319905" y="1426820"/>
                  <a:pt x="1287646" y="1374346"/>
                  <a:pt x="1070568" y="1397000"/>
                </a:cubicBezTo>
                <a:cubicBezTo>
                  <a:pt x="853490" y="1419654"/>
                  <a:pt x="752739" y="1374768"/>
                  <a:pt x="604435" y="1397000"/>
                </a:cubicBezTo>
                <a:cubicBezTo>
                  <a:pt x="456131" y="1419232"/>
                  <a:pt x="272203" y="1337510"/>
                  <a:pt x="0" y="1397000"/>
                </a:cubicBezTo>
                <a:cubicBezTo>
                  <a:pt x="-49454" y="1218939"/>
                  <a:pt x="9162" y="1030649"/>
                  <a:pt x="0" y="903393"/>
                </a:cubicBezTo>
                <a:cubicBezTo>
                  <a:pt x="-9162" y="776137"/>
                  <a:pt x="19349" y="598785"/>
                  <a:pt x="0" y="479637"/>
                </a:cubicBezTo>
                <a:cubicBezTo>
                  <a:pt x="-19349" y="360489"/>
                  <a:pt x="12534" y="96701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2446805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Mengirim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Email</a:t>
            </a:r>
          </a:p>
        </p:txBody>
      </p:sp>
    </p:spTree>
    <p:extLst>
      <p:ext uri="{BB962C8B-B14F-4D97-AF65-F5344CB8AC3E}">
        <p14:creationId xmlns:p14="http://schemas.microsoft.com/office/powerpoint/2010/main" val="377317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52C0-A3EE-4CEB-A7FD-CDE5043E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523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Buntu</a:t>
            </a:r>
            <a:endParaRPr lang="en-ID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F5FE-056F-4E91-8F01-C8E50A93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858"/>
            <a:ext cx="10515600" cy="22780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2400" b="0" i="0" dirty="0">
                <a:effectLst/>
                <a:latin typeface="Georgia" panose="02040502050405020303" pitchFamily="18" charset="0"/>
              </a:rPr>
              <a:t>Link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buntu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adalah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link yang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tidak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akan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membuka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apa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-pun.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Ia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biasanya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digunakan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sebagai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 </a:t>
            </a:r>
            <a:r>
              <a:rPr lang="en-ID" sz="2400" b="0" i="1" dirty="0">
                <a:effectLst/>
                <a:latin typeface="Georgia" panose="02040502050405020303" pitchFamily="18" charset="0"/>
              </a:rPr>
              <a:t>placeholder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 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atau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sampel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saja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.</a:t>
            </a:r>
            <a:endParaRPr lang="en-ID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071EA-18F0-4151-9681-3562181F092B}"/>
              </a:ext>
            </a:extLst>
          </p:cNvPr>
          <p:cNvSpPr/>
          <p:nvPr/>
        </p:nvSpPr>
        <p:spPr>
          <a:xfrm rot="16200000">
            <a:off x="-901698" y="4955661"/>
            <a:ext cx="2755900" cy="4445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petanikode.com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BA731-CED7-4F2E-8E32-6E263176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701800"/>
            <a:ext cx="7353300" cy="1295400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7887E4B7-F0CB-4290-987F-95B4255B9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3165475"/>
            <a:ext cx="56673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0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52C0-A3EE-4CEB-A7FD-CDE5043E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523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Buntu</a:t>
            </a:r>
            <a:endParaRPr lang="en-ID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F5FE-056F-4E91-8F01-C8E50A93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858"/>
            <a:ext cx="10515600" cy="22780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2400" b="0" i="0" dirty="0">
                <a:effectLst/>
                <a:latin typeface="Georgia" panose="02040502050405020303" pitchFamily="18" charset="0"/>
              </a:rPr>
              <a:t>Link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buntu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adalah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link yang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tidak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akan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membuka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apa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-pun.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Ia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biasanya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digunakan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sebagai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 </a:t>
            </a:r>
            <a:r>
              <a:rPr lang="en-ID" sz="2400" b="0" i="1" dirty="0">
                <a:effectLst/>
                <a:latin typeface="Georgia" panose="02040502050405020303" pitchFamily="18" charset="0"/>
              </a:rPr>
              <a:t>placeholder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 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atau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sampel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saja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.</a:t>
            </a:r>
            <a:endParaRPr lang="en-ID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071EA-18F0-4151-9681-3562181F092B}"/>
              </a:ext>
            </a:extLst>
          </p:cNvPr>
          <p:cNvSpPr/>
          <p:nvPr/>
        </p:nvSpPr>
        <p:spPr>
          <a:xfrm rot="16200000">
            <a:off x="-901698" y="4955661"/>
            <a:ext cx="2755900" cy="4445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petanikode.com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BA731-CED7-4F2E-8E32-6E263176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701800"/>
            <a:ext cx="7353300" cy="1295400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7887E4B7-F0CB-4290-987F-95B4255B9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3165475"/>
            <a:ext cx="56673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4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52C0-A3EE-4CEB-A7FD-CDE5043E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523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Anchor</a:t>
            </a:r>
            <a:endParaRPr lang="en-ID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F5FE-056F-4E91-8F01-C8E50A93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858"/>
            <a:ext cx="10515600" cy="22780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2400" b="0" i="0" dirty="0">
                <a:effectLst/>
                <a:latin typeface="Georgia" panose="02040502050405020303" pitchFamily="18" charset="0"/>
              </a:rPr>
              <a:t>Link anchor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adalah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link yang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menuju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ke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suatu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elemen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tertentu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.</a:t>
            </a:r>
            <a:endParaRPr lang="en-ID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071EA-18F0-4151-9681-3562181F092B}"/>
              </a:ext>
            </a:extLst>
          </p:cNvPr>
          <p:cNvSpPr/>
          <p:nvPr/>
        </p:nvSpPr>
        <p:spPr>
          <a:xfrm rot="16200000">
            <a:off x="-901698" y="4955661"/>
            <a:ext cx="2755900" cy="4445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petanikode.com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Anchor link">
            <a:extLst>
              <a:ext uri="{FF2B5EF4-FFF2-40B4-BE49-F238E27FC236}">
                <a16:creationId xmlns:a16="http://schemas.microsoft.com/office/drawing/2014/main" id="{73A07F89-CD59-409D-AE68-F54D6886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363" y="1459986"/>
            <a:ext cx="8867274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82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C0A6E5-401F-4213-8465-704C5598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5508625"/>
            <a:ext cx="8896350" cy="666750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C0CC6C9-92F1-4898-B16B-7740B53D4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06" y="491416"/>
            <a:ext cx="7697787" cy="47092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1F8CC0-0779-4283-9365-C2D1F89A73A3}"/>
              </a:ext>
            </a:extLst>
          </p:cNvPr>
          <p:cNvSpPr/>
          <p:nvPr/>
        </p:nvSpPr>
        <p:spPr>
          <a:xfrm rot="16200000">
            <a:off x="-901698" y="4955661"/>
            <a:ext cx="2755900" cy="4445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petanikode.com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5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52C0-A3EE-4CEB-A7FD-CDE5043E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523875"/>
          </a:xfrm>
        </p:spPr>
        <p:txBody>
          <a:bodyPr>
            <a:noAutofit/>
          </a:bodyPr>
          <a:lstStyle/>
          <a:p>
            <a:pPr algn="ctr"/>
            <a:r>
              <a:rPr lang="en-ID" sz="36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ID" sz="36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Memanggil</a:t>
            </a:r>
            <a:r>
              <a:rPr lang="en-ID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ID" sz="3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F5FE-056F-4E91-8F01-C8E50A93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858"/>
            <a:ext cx="10515600" cy="22780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dapat juga digunakan untuk memanggil fungsi Javascript.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071EA-18F0-4151-9681-3562181F092B}"/>
              </a:ext>
            </a:extLst>
          </p:cNvPr>
          <p:cNvSpPr/>
          <p:nvPr/>
        </p:nvSpPr>
        <p:spPr>
          <a:xfrm rot="16200000">
            <a:off x="-901698" y="4955661"/>
            <a:ext cx="2755900" cy="4445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petanikode.com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A45AD-6A21-4866-AC39-9441487A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454776"/>
            <a:ext cx="8324850" cy="1038225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016A73-8231-476A-831F-7B2CBBD1F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548" y="2676863"/>
            <a:ext cx="6414904" cy="3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32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52C0-A3EE-4CEB-A7FD-CDE5043E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523875"/>
          </a:xfrm>
        </p:spPr>
        <p:txBody>
          <a:bodyPr>
            <a:noAutofit/>
          </a:bodyPr>
          <a:lstStyle/>
          <a:p>
            <a:pPr algn="ctr"/>
            <a:r>
              <a:rPr lang="en-ID" sz="36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ID" sz="36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Memanggil</a:t>
            </a:r>
            <a:r>
              <a:rPr lang="en-ID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ID" sz="3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F5FE-056F-4E91-8F01-C8E50A93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858"/>
            <a:ext cx="10515600" cy="22780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dapat juga digunakan untuk memanggil fungsi Javascript.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071EA-18F0-4151-9681-3562181F092B}"/>
              </a:ext>
            </a:extLst>
          </p:cNvPr>
          <p:cNvSpPr/>
          <p:nvPr/>
        </p:nvSpPr>
        <p:spPr>
          <a:xfrm rot="16200000">
            <a:off x="-901698" y="4955661"/>
            <a:ext cx="2755900" cy="4445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petanikode.com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A45AD-6A21-4866-AC39-9441487A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454776"/>
            <a:ext cx="8324850" cy="1038225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016A73-8231-476A-831F-7B2CBBD1F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548" y="2676863"/>
            <a:ext cx="6414904" cy="3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26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52C0-A3EE-4CEB-A7FD-CDE5043E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425"/>
            <a:ext cx="10515600" cy="5238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sz="36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Gambar</a:t>
            </a:r>
            <a:endParaRPr lang="en-ID" sz="3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F5FE-056F-4E91-8F01-C8E50A93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858"/>
            <a:ext cx="10515600" cy="13495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kadang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 Cara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membuatnya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pelu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membungkus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&lt;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&lt;a&gt;.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071EA-18F0-4151-9681-3562181F092B}"/>
              </a:ext>
            </a:extLst>
          </p:cNvPr>
          <p:cNvSpPr/>
          <p:nvPr/>
        </p:nvSpPr>
        <p:spPr>
          <a:xfrm rot="16200000">
            <a:off x="-901698" y="4955661"/>
            <a:ext cx="2755900" cy="4445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petanikode.com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A0D7F-5DED-4FCD-9AF1-849035504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2665412"/>
            <a:ext cx="8896350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84D85C-A163-49FF-9420-32B8590EA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693" y="3592513"/>
            <a:ext cx="2170613" cy="24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8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F782-96DC-4648-B8F2-9F16E118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906462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Link?</a:t>
            </a:r>
            <a:endParaRPr lang="en-ID" sz="7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F9D1-1C90-42AA-8277-7CB610FFC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157413"/>
            <a:ext cx="10363200" cy="1971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Hyperlink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yang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menghubungkan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yang lain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9206F-1A5F-4307-8A07-E73C56F15445}"/>
              </a:ext>
            </a:extLst>
          </p:cNvPr>
          <p:cNvSpPr/>
          <p:nvPr/>
        </p:nvSpPr>
        <p:spPr>
          <a:xfrm>
            <a:off x="990600" y="4068763"/>
            <a:ext cx="10363200" cy="1689099"/>
          </a:xfrm>
          <a:custGeom>
            <a:avLst/>
            <a:gdLst>
              <a:gd name="connsiteX0" fmla="*/ 0 w 10363200"/>
              <a:gd name="connsiteY0" fmla="*/ 0 h 1689099"/>
              <a:gd name="connsiteX1" fmla="*/ 575733 w 10363200"/>
              <a:gd name="connsiteY1" fmla="*/ 0 h 1689099"/>
              <a:gd name="connsiteX2" fmla="*/ 944203 w 10363200"/>
              <a:gd name="connsiteY2" fmla="*/ 0 h 1689099"/>
              <a:gd name="connsiteX3" fmla="*/ 1209040 w 10363200"/>
              <a:gd name="connsiteY3" fmla="*/ 0 h 1689099"/>
              <a:gd name="connsiteX4" fmla="*/ 1784773 w 10363200"/>
              <a:gd name="connsiteY4" fmla="*/ 0 h 1689099"/>
              <a:gd name="connsiteX5" fmla="*/ 2153243 w 10363200"/>
              <a:gd name="connsiteY5" fmla="*/ 0 h 1689099"/>
              <a:gd name="connsiteX6" fmla="*/ 2728976 w 10363200"/>
              <a:gd name="connsiteY6" fmla="*/ 0 h 1689099"/>
              <a:gd name="connsiteX7" fmla="*/ 3408341 w 10363200"/>
              <a:gd name="connsiteY7" fmla="*/ 0 h 1689099"/>
              <a:gd name="connsiteX8" fmla="*/ 4191339 w 10363200"/>
              <a:gd name="connsiteY8" fmla="*/ 0 h 1689099"/>
              <a:gd name="connsiteX9" fmla="*/ 4974336 w 10363200"/>
              <a:gd name="connsiteY9" fmla="*/ 0 h 1689099"/>
              <a:gd name="connsiteX10" fmla="*/ 5757333 w 10363200"/>
              <a:gd name="connsiteY10" fmla="*/ 0 h 1689099"/>
              <a:gd name="connsiteX11" fmla="*/ 6333067 w 10363200"/>
              <a:gd name="connsiteY11" fmla="*/ 0 h 1689099"/>
              <a:gd name="connsiteX12" fmla="*/ 7012432 w 10363200"/>
              <a:gd name="connsiteY12" fmla="*/ 0 h 1689099"/>
              <a:gd name="connsiteX13" fmla="*/ 7277269 w 10363200"/>
              <a:gd name="connsiteY13" fmla="*/ 0 h 1689099"/>
              <a:gd name="connsiteX14" fmla="*/ 7542107 w 10363200"/>
              <a:gd name="connsiteY14" fmla="*/ 0 h 1689099"/>
              <a:gd name="connsiteX15" fmla="*/ 8221472 w 10363200"/>
              <a:gd name="connsiteY15" fmla="*/ 0 h 1689099"/>
              <a:gd name="connsiteX16" fmla="*/ 8693573 w 10363200"/>
              <a:gd name="connsiteY16" fmla="*/ 0 h 1689099"/>
              <a:gd name="connsiteX17" fmla="*/ 9372939 w 10363200"/>
              <a:gd name="connsiteY17" fmla="*/ 0 h 1689099"/>
              <a:gd name="connsiteX18" fmla="*/ 9741408 w 10363200"/>
              <a:gd name="connsiteY18" fmla="*/ 0 h 1689099"/>
              <a:gd name="connsiteX19" fmla="*/ 10363200 w 10363200"/>
              <a:gd name="connsiteY19" fmla="*/ 0 h 1689099"/>
              <a:gd name="connsiteX20" fmla="*/ 10363200 w 10363200"/>
              <a:gd name="connsiteY20" fmla="*/ 579924 h 1689099"/>
              <a:gd name="connsiteX21" fmla="*/ 10363200 w 10363200"/>
              <a:gd name="connsiteY21" fmla="*/ 1126066 h 1689099"/>
              <a:gd name="connsiteX22" fmla="*/ 10363200 w 10363200"/>
              <a:gd name="connsiteY22" fmla="*/ 1689099 h 1689099"/>
              <a:gd name="connsiteX23" fmla="*/ 9994731 w 10363200"/>
              <a:gd name="connsiteY23" fmla="*/ 1689099 h 1689099"/>
              <a:gd name="connsiteX24" fmla="*/ 9315365 w 10363200"/>
              <a:gd name="connsiteY24" fmla="*/ 1689099 h 1689099"/>
              <a:gd name="connsiteX25" fmla="*/ 8739632 w 10363200"/>
              <a:gd name="connsiteY25" fmla="*/ 1689099 h 1689099"/>
              <a:gd name="connsiteX26" fmla="*/ 7956635 w 10363200"/>
              <a:gd name="connsiteY26" fmla="*/ 1689099 h 1689099"/>
              <a:gd name="connsiteX27" fmla="*/ 7484533 w 10363200"/>
              <a:gd name="connsiteY27" fmla="*/ 1689099 h 1689099"/>
              <a:gd name="connsiteX28" fmla="*/ 7219696 w 10363200"/>
              <a:gd name="connsiteY28" fmla="*/ 1689099 h 1689099"/>
              <a:gd name="connsiteX29" fmla="*/ 6851227 w 10363200"/>
              <a:gd name="connsiteY29" fmla="*/ 1689099 h 1689099"/>
              <a:gd name="connsiteX30" fmla="*/ 6586389 w 10363200"/>
              <a:gd name="connsiteY30" fmla="*/ 1689099 h 1689099"/>
              <a:gd name="connsiteX31" fmla="*/ 5803392 w 10363200"/>
              <a:gd name="connsiteY31" fmla="*/ 1689099 h 1689099"/>
              <a:gd name="connsiteX32" fmla="*/ 5227659 w 10363200"/>
              <a:gd name="connsiteY32" fmla="*/ 1689099 h 1689099"/>
              <a:gd name="connsiteX33" fmla="*/ 4859189 w 10363200"/>
              <a:gd name="connsiteY33" fmla="*/ 1689099 h 1689099"/>
              <a:gd name="connsiteX34" fmla="*/ 4594352 w 10363200"/>
              <a:gd name="connsiteY34" fmla="*/ 1689099 h 1689099"/>
              <a:gd name="connsiteX35" fmla="*/ 4225883 w 10363200"/>
              <a:gd name="connsiteY35" fmla="*/ 1689099 h 1689099"/>
              <a:gd name="connsiteX36" fmla="*/ 3546517 w 10363200"/>
              <a:gd name="connsiteY36" fmla="*/ 1689099 h 1689099"/>
              <a:gd name="connsiteX37" fmla="*/ 2763520 w 10363200"/>
              <a:gd name="connsiteY37" fmla="*/ 1689099 h 1689099"/>
              <a:gd name="connsiteX38" fmla="*/ 2291419 w 10363200"/>
              <a:gd name="connsiteY38" fmla="*/ 1689099 h 1689099"/>
              <a:gd name="connsiteX39" fmla="*/ 2026581 w 10363200"/>
              <a:gd name="connsiteY39" fmla="*/ 1689099 h 1689099"/>
              <a:gd name="connsiteX40" fmla="*/ 1347216 w 10363200"/>
              <a:gd name="connsiteY40" fmla="*/ 1689099 h 1689099"/>
              <a:gd name="connsiteX41" fmla="*/ 564219 w 10363200"/>
              <a:gd name="connsiteY41" fmla="*/ 1689099 h 1689099"/>
              <a:gd name="connsiteX42" fmla="*/ 0 w 10363200"/>
              <a:gd name="connsiteY42" fmla="*/ 1689099 h 1689099"/>
              <a:gd name="connsiteX43" fmla="*/ 0 w 10363200"/>
              <a:gd name="connsiteY43" fmla="*/ 1142957 h 1689099"/>
              <a:gd name="connsiteX44" fmla="*/ 0 w 10363200"/>
              <a:gd name="connsiteY44" fmla="*/ 630597 h 1689099"/>
              <a:gd name="connsiteX45" fmla="*/ 0 w 10363200"/>
              <a:gd name="connsiteY45" fmla="*/ 0 h 168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363200" h="1689099" fill="none" extrusionOk="0">
                <a:moveTo>
                  <a:pt x="0" y="0"/>
                </a:moveTo>
                <a:cubicBezTo>
                  <a:pt x="126813" y="-24085"/>
                  <a:pt x="405974" y="2811"/>
                  <a:pt x="575733" y="0"/>
                </a:cubicBezTo>
                <a:cubicBezTo>
                  <a:pt x="745492" y="-2811"/>
                  <a:pt x="823567" y="21642"/>
                  <a:pt x="944203" y="0"/>
                </a:cubicBezTo>
                <a:cubicBezTo>
                  <a:pt x="1064839" y="-21642"/>
                  <a:pt x="1134380" y="7902"/>
                  <a:pt x="1209040" y="0"/>
                </a:cubicBezTo>
                <a:cubicBezTo>
                  <a:pt x="1283700" y="-7902"/>
                  <a:pt x="1603262" y="26769"/>
                  <a:pt x="1784773" y="0"/>
                </a:cubicBezTo>
                <a:cubicBezTo>
                  <a:pt x="1966284" y="-26769"/>
                  <a:pt x="1996498" y="36794"/>
                  <a:pt x="2153243" y="0"/>
                </a:cubicBezTo>
                <a:cubicBezTo>
                  <a:pt x="2309988" y="-36794"/>
                  <a:pt x="2556361" y="13134"/>
                  <a:pt x="2728976" y="0"/>
                </a:cubicBezTo>
                <a:cubicBezTo>
                  <a:pt x="2901591" y="-13134"/>
                  <a:pt x="3199235" y="51663"/>
                  <a:pt x="3408341" y="0"/>
                </a:cubicBezTo>
                <a:cubicBezTo>
                  <a:pt x="3617447" y="-51663"/>
                  <a:pt x="3968394" y="53785"/>
                  <a:pt x="4191339" y="0"/>
                </a:cubicBezTo>
                <a:cubicBezTo>
                  <a:pt x="4414284" y="-53785"/>
                  <a:pt x="4637020" y="84980"/>
                  <a:pt x="4974336" y="0"/>
                </a:cubicBezTo>
                <a:cubicBezTo>
                  <a:pt x="5311652" y="-84980"/>
                  <a:pt x="5441745" y="65768"/>
                  <a:pt x="5757333" y="0"/>
                </a:cubicBezTo>
                <a:cubicBezTo>
                  <a:pt x="6072921" y="-65768"/>
                  <a:pt x="6120738" y="48360"/>
                  <a:pt x="6333067" y="0"/>
                </a:cubicBezTo>
                <a:cubicBezTo>
                  <a:pt x="6545396" y="-48360"/>
                  <a:pt x="6752271" y="54117"/>
                  <a:pt x="7012432" y="0"/>
                </a:cubicBezTo>
                <a:cubicBezTo>
                  <a:pt x="7272594" y="-54117"/>
                  <a:pt x="7193674" y="24685"/>
                  <a:pt x="7277269" y="0"/>
                </a:cubicBezTo>
                <a:cubicBezTo>
                  <a:pt x="7360864" y="-24685"/>
                  <a:pt x="7447937" y="657"/>
                  <a:pt x="7542107" y="0"/>
                </a:cubicBezTo>
                <a:cubicBezTo>
                  <a:pt x="7636277" y="-657"/>
                  <a:pt x="7895922" y="53979"/>
                  <a:pt x="8221472" y="0"/>
                </a:cubicBezTo>
                <a:cubicBezTo>
                  <a:pt x="8547023" y="-53979"/>
                  <a:pt x="8524445" y="32680"/>
                  <a:pt x="8693573" y="0"/>
                </a:cubicBezTo>
                <a:cubicBezTo>
                  <a:pt x="8862701" y="-32680"/>
                  <a:pt x="9120448" y="29437"/>
                  <a:pt x="9372939" y="0"/>
                </a:cubicBezTo>
                <a:cubicBezTo>
                  <a:pt x="9625430" y="-29437"/>
                  <a:pt x="9593209" y="10651"/>
                  <a:pt x="9741408" y="0"/>
                </a:cubicBezTo>
                <a:cubicBezTo>
                  <a:pt x="9889607" y="-10651"/>
                  <a:pt x="10157783" y="36817"/>
                  <a:pt x="10363200" y="0"/>
                </a:cubicBezTo>
                <a:cubicBezTo>
                  <a:pt x="10380711" y="150693"/>
                  <a:pt x="10346092" y="295810"/>
                  <a:pt x="10363200" y="579924"/>
                </a:cubicBezTo>
                <a:cubicBezTo>
                  <a:pt x="10380308" y="864038"/>
                  <a:pt x="10307948" y="967635"/>
                  <a:pt x="10363200" y="1126066"/>
                </a:cubicBezTo>
                <a:cubicBezTo>
                  <a:pt x="10418452" y="1284497"/>
                  <a:pt x="10349583" y="1484489"/>
                  <a:pt x="10363200" y="1689099"/>
                </a:cubicBezTo>
                <a:cubicBezTo>
                  <a:pt x="10285974" y="1695304"/>
                  <a:pt x="10147935" y="1670131"/>
                  <a:pt x="9994731" y="1689099"/>
                </a:cubicBezTo>
                <a:cubicBezTo>
                  <a:pt x="9841527" y="1708067"/>
                  <a:pt x="9498619" y="1666221"/>
                  <a:pt x="9315365" y="1689099"/>
                </a:cubicBezTo>
                <a:cubicBezTo>
                  <a:pt x="9132111" y="1711977"/>
                  <a:pt x="8856674" y="1669064"/>
                  <a:pt x="8739632" y="1689099"/>
                </a:cubicBezTo>
                <a:cubicBezTo>
                  <a:pt x="8622590" y="1709134"/>
                  <a:pt x="8150390" y="1658214"/>
                  <a:pt x="7956635" y="1689099"/>
                </a:cubicBezTo>
                <a:cubicBezTo>
                  <a:pt x="7762880" y="1719984"/>
                  <a:pt x="7691195" y="1676590"/>
                  <a:pt x="7484533" y="1689099"/>
                </a:cubicBezTo>
                <a:cubicBezTo>
                  <a:pt x="7277871" y="1701608"/>
                  <a:pt x="7276963" y="1661854"/>
                  <a:pt x="7219696" y="1689099"/>
                </a:cubicBezTo>
                <a:cubicBezTo>
                  <a:pt x="7162429" y="1716344"/>
                  <a:pt x="6981098" y="1669450"/>
                  <a:pt x="6851227" y="1689099"/>
                </a:cubicBezTo>
                <a:cubicBezTo>
                  <a:pt x="6721356" y="1708748"/>
                  <a:pt x="6641259" y="1677659"/>
                  <a:pt x="6586389" y="1689099"/>
                </a:cubicBezTo>
                <a:cubicBezTo>
                  <a:pt x="6531519" y="1700539"/>
                  <a:pt x="6130317" y="1610208"/>
                  <a:pt x="5803392" y="1689099"/>
                </a:cubicBezTo>
                <a:cubicBezTo>
                  <a:pt x="5476467" y="1767990"/>
                  <a:pt x="5431621" y="1631153"/>
                  <a:pt x="5227659" y="1689099"/>
                </a:cubicBezTo>
                <a:cubicBezTo>
                  <a:pt x="5023697" y="1747045"/>
                  <a:pt x="4999548" y="1684437"/>
                  <a:pt x="4859189" y="1689099"/>
                </a:cubicBezTo>
                <a:cubicBezTo>
                  <a:pt x="4718830" y="1693761"/>
                  <a:pt x="4690358" y="1662637"/>
                  <a:pt x="4594352" y="1689099"/>
                </a:cubicBezTo>
                <a:cubicBezTo>
                  <a:pt x="4498346" y="1715561"/>
                  <a:pt x="4353179" y="1674965"/>
                  <a:pt x="4225883" y="1689099"/>
                </a:cubicBezTo>
                <a:cubicBezTo>
                  <a:pt x="4098587" y="1703233"/>
                  <a:pt x="3875368" y="1632751"/>
                  <a:pt x="3546517" y="1689099"/>
                </a:cubicBezTo>
                <a:cubicBezTo>
                  <a:pt x="3217666" y="1745447"/>
                  <a:pt x="3086477" y="1634424"/>
                  <a:pt x="2763520" y="1689099"/>
                </a:cubicBezTo>
                <a:cubicBezTo>
                  <a:pt x="2440563" y="1743774"/>
                  <a:pt x="2513415" y="1638203"/>
                  <a:pt x="2291419" y="1689099"/>
                </a:cubicBezTo>
                <a:cubicBezTo>
                  <a:pt x="2069423" y="1739995"/>
                  <a:pt x="2079838" y="1668855"/>
                  <a:pt x="2026581" y="1689099"/>
                </a:cubicBezTo>
                <a:cubicBezTo>
                  <a:pt x="1973324" y="1709343"/>
                  <a:pt x="1496509" y="1632443"/>
                  <a:pt x="1347216" y="1689099"/>
                </a:cubicBezTo>
                <a:cubicBezTo>
                  <a:pt x="1197924" y="1745755"/>
                  <a:pt x="931678" y="1639984"/>
                  <a:pt x="564219" y="1689099"/>
                </a:cubicBezTo>
                <a:cubicBezTo>
                  <a:pt x="196760" y="1738214"/>
                  <a:pt x="247842" y="1659040"/>
                  <a:pt x="0" y="1689099"/>
                </a:cubicBezTo>
                <a:cubicBezTo>
                  <a:pt x="-55508" y="1441535"/>
                  <a:pt x="37796" y="1379836"/>
                  <a:pt x="0" y="1142957"/>
                </a:cubicBezTo>
                <a:cubicBezTo>
                  <a:pt x="-37796" y="906078"/>
                  <a:pt x="55183" y="745920"/>
                  <a:pt x="0" y="630597"/>
                </a:cubicBezTo>
                <a:cubicBezTo>
                  <a:pt x="-55183" y="515274"/>
                  <a:pt x="30598" y="190625"/>
                  <a:pt x="0" y="0"/>
                </a:cubicBezTo>
                <a:close/>
              </a:path>
              <a:path w="10363200" h="1689099" stroke="0" extrusionOk="0">
                <a:moveTo>
                  <a:pt x="0" y="0"/>
                </a:moveTo>
                <a:cubicBezTo>
                  <a:pt x="170171" y="-81297"/>
                  <a:pt x="534519" y="29976"/>
                  <a:pt x="782997" y="0"/>
                </a:cubicBezTo>
                <a:cubicBezTo>
                  <a:pt x="1031475" y="-29976"/>
                  <a:pt x="938482" y="10877"/>
                  <a:pt x="1047835" y="0"/>
                </a:cubicBezTo>
                <a:cubicBezTo>
                  <a:pt x="1157188" y="-10877"/>
                  <a:pt x="1582617" y="44921"/>
                  <a:pt x="1727200" y="0"/>
                </a:cubicBezTo>
                <a:cubicBezTo>
                  <a:pt x="1871783" y="-44921"/>
                  <a:pt x="2005428" y="36018"/>
                  <a:pt x="2095669" y="0"/>
                </a:cubicBezTo>
                <a:cubicBezTo>
                  <a:pt x="2185910" y="-36018"/>
                  <a:pt x="2533620" y="12062"/>
                  <a:pt x="2671403" y="0"/>
                </a:cubicBezTo>
                <a:cubicBezTo>
                  <a:pt x="2809186" y="-12062"/>
                  <a:pt x="2957363" y="30039"/>
                  <a:pt x="3143504" y="0"/>
                </a:cubicBezTo>
                <a:cubicBezTo>
                  <a:pt x="3329645" y="-30039"/>
                  <a:pt x="3672409" y="56981"/>
                  <a:pt x="3926501" y="0"/>
                </a:cubicBezTo>
                <a:cubicBezTo>
                  <a:pt x="4180593" y="-56981"/>
                  <a:pt x="4127946" y="11432"/>
                  <a:pt x="4191339" y="0"/>
                </a:cubicBezTo>
                <a:cubicBezTo>
                  <a:pt x="4254732" y="-11432"/>
                  <a:pt x="4633150" y="60453"/>
                  <a:pt x="4870704" y="0"/>
                </a:cubicBezTo>
                <a:cubicBezTo>
                  <a:pt x="5108259" y="-60453"/>
                  <a:pt x="5195667" y="24277"/>
                  <a:pt x="5342805" y="0"/>
                </a:cubicBezTo>
                <a:cubicBezTo>
                  <a:pt x="5489943" y="-24277"/>
                  <a:pt x="5704142" y="73759"/>
                  <a:pt x="6022171" y="0"/>
                </a:cubicBezTo>
                <a:cubicBezTo>
                  <a:pt x="6340200" y="-73759"/>
                  <a:pt x="6430286" y="14195"/>
                  <a:pt x="6597904" y="0"/>
                </a:cubicBezTo>
                <a:cubicBezTo>
                  <a:pt x="6765522" y="-14195"/>
                  <a:pt x="7063319" y="15262"/>
                  <a:pt x="7380901" y="0"/>
                </a:cubicBezTo>
                <a:cubicBezTo>
                  <a:pt x="7698483" y="-15262"/>
                  <a:pt x="7514692" y="6124"/>
                  <a:pt x="7645739" y="0"/>
                </a:cubicBezTo>
                <a:cubicBezTo>
                  <a:pt x="7776786" y="-6124"/>
                  <a:pt x="7994993" y="56395"/>
                  <a:pt x="8325104" y="0"/>
                </a:cubicBezTo>
                <a:cubicBezTo>
                  <a:pt x="8655216" y="-56395"/>
                  <a:pt x="8763359" y="79491"/>
                  <a:pt x="9004469" y="0"/>
                </a:cubicBezTo>
                <a:cubicBezTo>
                  <a:pt x="9245579" y="-79491"/>
                  <a:pt x="9172076" y="20002"/>
                  <a:pt x="9269307" y="0"/>
                </a:cubicBezTo>
                <a:cubicBezTo>
                  <a:pt x="9366538" y="-20002"/>
                  <a:pt x="9900599" y="43565"/>
                  <a:pt x="10363200" y="0"/>
                </a:cubicBezTo>
                <a:cubicBezTo>
                  <a:pt x="10422776" y="264146"/>
                  <a:pt x="10362504" y="433360"/>
                  <a:pt x="10363200" y="596815"/>
                </a:cubicBezTo>
                <a:cubicBezTo>
                  <a:pt x="10363896" y="760270"/>
                  <a:pt x="10338542" y="918474"/>
                  <a:pt x="10363200" y="1109175"/>
                </a:cubicBezTo>
                <a:cubicBezTo>
                  <a:pt x="10387858" y="1299876"/>
                  <a:pt x="10357854" y="1488940"/>
                  <a:pt x="10363200" y="1689099"/>
                </a:cubicBezTo>
                <a:cubicBezTo>
                  <a:pt x="10289237" y="1708857"/>
                  <a:pt x="10152476" y="1670311"/>
                  <a:pt x="9994731" y="1689099"/>
                </a:cubicBezTo>
                <a:cubicBezTo>
                  <a:pt x="9836986" y="1707887"/>
                  <a:pt x="9771575" y="1648681"/>
                  <a:pt x="9626261" y="1689099"/>
                </a:cubicBezTo>
                <a:cubicBezTo>
                  <a:pt x="9480947" y="1729517"/>
                  <a:pt x="9342734" y="1662907"/>
                  <a:pt x="9257792" y="1689099"/>
                </a:cubicBezTo>
                <a:cubicBezTo>
                  <a:pt x="9172850" y="1715291"/>
                  <a:pt x="8997932" y="1680592"/>
                  <a:pt x="8785691" y="1689099"/>
                </a:cubicBezTo>
                <a:cubicBezTo>
                  <a:pt x="8573450" y="1697606"/>
                  <a:pt x="8218394" y="1683044"/>
                  <a:pt x="8002693" y="1689099"/>
                </a:cubicBezTo>
                <a:cubicBezTo>
                  <a:pt x="7786992" y="1695154"/>
                  <a:pt x="7716636" y="1653940"/>
                  <a:pt x="7530592" y="1689099"/>
                </a:cubicBezTo>
                <a:cubicBezTo>
                  <a:pt x="7344548" y="1724258"/>
                  <a:pt x="7182923" y="1626269"/>
                  <a:pt x="6851227" y="1689099"/>
                </a:cubicBezTo>
                <a:cubicBezTo>
                  <a:pt x="6519532" y="1751929"/>
                  <a:pt x="6275277" y="1659264"/>
                  <a:pt x="6068229" y="1689099"/>
                </a:cubicBezTo>
                <a:cubicBezTo>
                  <a:pt x="5861181" y="1718934"/>
                  <a:pt x="5804669" y="1652989"/>
                  <a:pt x="5699760" y="1689099"/>
                </a:cubicBezTo>
                <a:cubicBezTo>
                  <a:pt x="5594851" y="1725209"/>
                  <a:pt x="5395533" y="1628052"/>
                  <a:pt x="5124027" y="1689099"/>
                </a:cubicBezTo>
                <a:cubicBezTo>
                  <a:pt x="4852521" y="1750146"/>
                  <a:pt x="4808453" y="1664055"/>
                  <a:pt x="4548293" y="1689099"/>
                </a:cubicBezTo>
                <a:cubicBezTo>
                  <a:pt x="4288133" y="1714143"/>
                  <a:pt x="4267851" y="1648172"/>
                  <a:pt x="4179824" y="1689099"/>
                </a:cubicBezTo>
                <a:cubicBezTo>
                  <a:pt x="4091797" y="1730026"/>
                  <a:pt x="3759258" y="1629472"/>
                  <a:pt x="3396827" y="1689099"/>
                </a:cubicBezTo>
                <a:cubicBezTo>
                  <a:pt x="3034396" y="1748726"/>
                  <a:pt x="3152676" y="1663622"/>
                  <a:pt x="3028357" y="1689099"/>
                </a:cubicBezTo>
                <a:cubicBezTo>
                  <a:pt x="2904038" y="1714576"/>
                  <a:pt x="2522844" y="1608357"/>
                  <a:pt x="2348992" y="1689099"/>
                </a:cubicBezTo>
                <a:cubicBezTo>
                  <a:pt x="2175141" y="1769841"/>
                  <a:pt x="2107085" y="1677006"/>
                  <a:pt x="1980523" y="1689099"/>
                </a:cubicBezTo>
                <a:cubicBezTo>
                  <a:pt x="1853961" y="1701192"/>
                  <a:pt x="1455577" y="1636579"/>
                  <a:pt x="1301157" y="1689099"/>
                </a:cubicBezTo>
                <a:cubicBezTo>
                  <a:pt x="1146737" y="1741619"/>
                  <a:pt x="819053" y="1662815"/>
                  <a:pt x="621792" y="1689099"/>
                </a:cubicBezTo>
                <a:cubicBezTo>
                  <a:pt x="424531" y="1715383"/>
                  <a:pt x="143862" y="1651074"/>
                  <a:pt x="0" y="1689099"/>
                </a:cubicBezTo>
                <a:cubicBezTo>
                  <a:pt x="-30906" y="1463806"/>
                  <a:pt x="12524" y="1259768"/>
                  <a:pt x="0" y="1109175"/>
                </a:cubicBezTo>
                <a:cubicBezTo>
                  <a:pt x="-12524" y="958582"/>
                  <a:pt x="65925" y="801426"/>
                  <a:pt x="0" y="546142"/>
                </a:cubicBezTo>
                <a:cubicBezTo>
                  <a:pt x="-65925" y="290858"/>
                  <a:pt x="27261" y="255913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9317640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Tidak</a:t>
            </a:r>
            <a:r>
              <a:rPr lang="en-ID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sz="2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hanya</a:t>
            </a:r>
            <a:r>
              <a:rPr lang="en-ID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sz="2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untuk</a:t>
            </a:r>
            <a:r>
              <a:rPr lang="en-ID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sz="2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menghubungkan</a:t>
            </a:r>
            <a:r>
              <a:rPr lang="en-ID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sz="2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halaman</a:t>
            </a:r>
            <a:r>
              <a:rPr lang="en-ID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, link juga punya </a:t>
            </a:r>
            <a:r>
              <a:rPr lang="en-ID" sz="2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fungsi</a:t>
            </a:r>
            <a:r>
              <a:rPr lang="en-ID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 lain </a:t>
            </a:r>
            <a:r>
              <a:rPr lang="en-ID" sz="2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seperti</a:t>
            </a:r>
            <a:r>
              <a:rPr lang="en-ID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ID" sz="28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scroll top</a:t>
            </a:r>
            <a:r>
              <a:rPr lang="en-ID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, download file, </a:t>
            </a:r>
            <a:r>
              <a:rPr lang="en-ID" sz="2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menjalankan</a:t>
            </a:r>
            <a:r>
              <a:rPr lang="en-ID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sz="2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fungsi</a:t>
            </a:r>
            <a:r>
              <a:rPr lang="en-ID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sz="2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javascript</a:t>
            </a:r>
            <a:r>
              <a:rPr lang="en-ID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ID" sz="2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dll</a:t>
            </a:r>
            <a:r>
              <a:rPr lang="en-ID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.</a:t>
            </a:r>
            <a:endParaRPr lang="en-ID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50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52C0-A3EE-4CEB-A7FD-CDE5043E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5238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sz="36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Download File</a:t>
            </a:r>
            <a:endParaRPr lang="en-ID" sz="3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F5FE-056F-4E91-8F01-C8E50A93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758"/>
            <a:ext cx="10515600" cy="13495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membuatnya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memasukan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didownload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071EA-18F0-4151-9681-3562181F092B}"/>
              </a:ext>
            </a:extLst>
          </p:cNvPr>
          <p:cNvSpPr/>
          <p:nvPr/>
        </p:nvSpPr>
        <p:spPr>
          <a:xfrm rot="16200000">
            <a:off x="-901698" y="4955661"/>
            <a:ext cx="2755900" cy="4445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petanikode.com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BBC3E-2665-4F9D-82ED-888C8732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914" y="1779420"/>
            <a:ext cx="5186171" cy="1260475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F5821B-F08B-4093-A835-AE7C67B3F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1" y="3159292"/>
            <a:ext cx="56673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05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52C0-A3EE-4CEB-A7FD-CDE5043E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5238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sz="36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Mengirim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</a:t>
            </a:r>
            <a:endParaRPr lang="en-ID" sz="3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F5FE-056F-4E91-8F01-C8E50A93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758"/>
            <a:ext cx="10515600" cy="13495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Ubah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mailto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071EA-18F0-4151-9681-3562181F092B}"/>
              </a:ext>
            </a:extLst>
          </p:cNvPr>
          <p:cNvSpPr/>
          <p:nvPr/>
        </p:nvSpPr>
        <p:spPr>
          <a:xfrm rot="16200000">
            <a:off x="-901698" y="4955661"/>
            <a:ext cx="2755900" cy="4445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petanikode.com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138AF5-9C8E-4602-8C41-C2338941D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1838325"/>
            <a:ext cx="5886450" cy="1590675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7149AD-D62E-42F8-9B25-37666BD93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756" y="3548128"/>
            <a:ext cx="4916488" cy="30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10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F782-96DC-4648-B8F2-9F16E118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566862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List?</a:t>
            </a:r>
            <a:endParaRPr lang="en-ID" sz="7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F9D1-1C90-42AA-8277-7CB610FFC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817813"/>
            <a:ext cx="10363200" cy="1971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berurutan</a:t>
            </a:r>
            <a:endParaRPr lang="en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A7733B-CEDF-475E-9DBF-9D3796CB0100}"/>
              </a:ext>
            </a:extLst>
          </p:cNvPr>
          <p:cNvSpPr/>
          <p:nvPr/>
        </p:nvSpPr>
        <p:spPr>
          <a:xfrm>
            <a:off x="977900" y="3606800"/>
            <a:ext cx="3263900" cy="1182688"/>
          </a:xfrm>
          <a:custGeom>
            <a:avLst/>
            <a:gdLst>
              <a:gd name="connsiteX0" fmla="*/ 0 w 3263900"/>
              <a:gd name="connsiteY0" fmla="*/ 0 h 1182688"/>
              <a:gd name="connsiteX1" fmla="*/ 543983 w 3263900"/>
              <a:gd name="connsiteY1" fmla="*/ 0 h 1182688"/>
              <a:gd name="connsiteX2" fmla="*/ 1120606 w 3263900"/>
              <a:gd name="connsiteY2" fmla="*/ 0 h 1182688"/>
              <a:gd name="connsiteX3" fmla="*/ 1729867 w 3263900"/>
              <a:gd name="connsiteY3" fmla="*/ 0 h 1182688"/>
              <a:gd name="connsiteX4" fmla="*/ 2306489 w 3263900"/>
              <a:gd name="connsiteY4" fmla="*/ 0 h 1182688"/>
              <a:gd name="connsiteX5" fmla="*/ 3263900 w 3263900"/>
              <a:gd name="connsiteY5" fmla="*/ 0 h 1182688"/>
              <a:gd name="connsiteX6" fmla="*/ 3263900 w 3263900"/>
              <a:gd name="connsiteY6" fmla="*/ 591344 h 1182688"/>
              <a:gd name="connsiteX7" fmla="*/ 3263900 w 3263900"/>
              <a:gd name="connsiteY7" fmla="*/ 1182688 h 1182688"/>
              <a:gd name="connsiteX8" fmla="*/ 2654639 w 3263900"/>
              <a:gd name="connsiteY8" fmla="*/ 1182688 h 1182688"/>
              <a:gd name="connsiteX9" fmla="*/ 2045377 w 3263900"/>
              <a:gd name="connsiteY9" fmla="*/ 1182688 h 1182688"/>
              <a:gd name="connsiteX10" fmla="*/ 1599311 w 3263900"/>
              <a:gd name="connsiteY10" fmla="*/ 1182688 h 1182688"/>
              <a:gd name="connsiteX11" fmla="*/ 1120606 w 3263900"/>
              <a:gd name="connsiteY11" fmla="*/ 1182688 h 1182688"/>
              <a:gd name="connsiteX12" fmla="*/ 576622 w 3263900"/>
              <a:gd name="connsiteY12" fmla="*/ 1182688 h 1182688"/>
              <a:gd name="connsiteX13" fmla="*/ 0 w 3263900"/>
              <a:gd name="connsiteY13" fmla="*/ 1182688 h 1182688"/>
              <a:gd name="connsiteX14" fmla="*/ 0 w 3263900"/>
              <a:gd name="connsiteY14" fmla="*/ 567690 h 1182688"/>
              <a:gd name="connsiteX15" fmla="*/ 0 w 3263900"/>
              <a:gd name="connsiteY15" fmla="*/ 0 h 118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63900" h="1182688" fill="none" extrusionOk="0">
                <a:moveTo>
                  <a:pt x="0" y="0"/>
                </a:moveTo>
                <a:cubicBezTo>
                  <a:pt x="124136" y="-44751"/>
                  <a:pt x="350129" y="50491"/>
                  <a:pt x="543983" y="0"/>
                </a:cubicBezTo>
                <a:cubicBezTo>
                  <a:pt x="737837" y="-50491"/>
                  <a:pt x="881041" y="44309"/>
                  <a:pt x="1120606" y="0"/>
                </a:cubicBezTo>
                <a:cubicBezTo>
                  <a:pt x="1360171" y="-44309"/>
                  <a:pt x="1576592" y="65912"/>
                  <a:pt x="1729867" y="0"/>
                </a:cubicBezTo>
                <a:cubicBezTo>
                  <a:pt x="1883142" y="-65912"/>
                  <a:pt x="2152848" y="34668"/>
                  <a:pt x="2306489" y="0"/>
                </a:cubicBezTo>
                <a:cubicBezTo>
                  <a:pt x="2460130" y="-34668"/>
                  <a:pt x="2996854" y="54134"/>
                  <a:pt x="3263900" y="0"/>
                </a:cubicBezTo>
                <a:cubicBezTo>
                  <a:pt x="3297447" y="293368"/>
                  <a:pt x="3253983" y="332200"/>
                  <a:pt x="3263900" y="591344"/>
                </a:cubicBezTo>
                <a:cubicBezTo>
                  <a:pt x="3273817" y="850488"/>
                  <a:pt x="3256342" y="1051858"/>
                  <a:pt x="3263900" y="1182688"/>
                </a:cubicBezTo>
                <a:cubicBezTo>
                  <a:pt x="2989647" y="1209808"/>
                  <a:pt x="2896855" y="1111958"/>
                  <a:pt x="2654639" y="1182688"/>
                </a:cubicBezTo>
                <a:cubicBezTo>
                  <a:pt x="2412423" y="1253418"/>
                  <a:pt x="2260546" y="1123514"/>
                  <a:pt x="2045377" y="1182688"/>
                </a:cubicBezTo>
                <a:cubicBezTo>
                  <a:pt x="1830208" y="1241862"/>
                  <a:pt x="1774132" y="1133853"/>
                  <a:pt x="1599311" y="1182688"/>
                </a:cubicBezTo>
                <a:cubicBezTo>
                  <a:pt x="1424490" y="1231523"/>
                  <a:pt x="1285984" y="1161109"/>
                  <a:pt x="1120606" y="1182688"/>
                </a:cubicBezTo>
                <a:cubicBezTo>
                  <a:pt x="955229" y="1204267"/>
                  <a:pt x="795286" y="1155875"/>
                  <a:pt x="576622" y="1182688"/>
                </a:cubicBezTo>
                <a:cubicBezTo>
                  <a:pt x="357958" y="1209501"/>
                  <a:pt x="209927" y="1158491"/>
                  <a:pt x="0" y="1182688"/>
                </a:cubicBezTo>
                <a:cubicBezTo>
                  <a:pt x="-46004" y="1059248"/>
                  <a:pt x="2899" y="857168"/>
                  <a:pt x="0" y="567690"/>
                </a:cubicBezTo>
                <a:cubicBezTo>
                  <a:pt x="-2899" y="278212"/>
                  <a:pt x="41438" y="135667"/>
                  <a:pt x="0" y="0"/>
                </a:cubicBezTo>
                <a:close/>
              </a:path>
              <a:path w="3263900" h="1182688" stroke="0" extrusionOk="0">
                <a:moveTo>
                  <a:pt x="0" y="0"/>
                </a:moveTo>
                <a:cubicBezTo>
                  <a:pt x="215128" y="-25944"/>
                  <a:pt x="381839" y="43988"/>
                  <a:pt x="609261" y="0"/>
                </a:cubicBezTo>
                <a:cubicBezTo>
                  <a:pt x="836683" y="-43988"/>
                  <a:pt x="889695" y="2405"/>
                  <a:pt x="1055328" y="0"/>
                </a:cubicBezTo>
                <a:cubicBezTo>
                  <a:pt x="1220961" y="-2405"/>
                  <a:pt x="1384758" y="49214"/>
                  <a:pt x="1501394" y="0"/>
                </a:cubicBezTo>
                <a:cubicBezTo>
                  <a:pt x="1618030" y="-49214"/>
                  <a:pt x="1874474" y="10749"/>
                  <a:pt x="2045377" y="0"/>
                </a:cubicBezTo>
                <a:cubicBezTo>
                  <a:pt x="2216280" y="-10749"/>
                  <a:pt x="2324501" y="40373"/>
                  <a:pt x="2524083" y="0"/>
                </a:cubicBezTo>
                <a:cubicBezTo>
                  <a:pt x="2723665" y="-40373"/>
                  <a:pt x="2947250" y="76960"/>
                  <a:pt x="3263900" y="0"/>
                </a:cubicBezTo>
                <a:cubicBezTo>
                  <a:pt x="3309049" y="192630"/>
                  <a:pt x="3236970" y="350345"/>
                  <a:pt x="3263900" y="579517"/>
                </a:cubicBezTo>
                <a:cubicBezTo>
                  <a:pt x="3290830" y="808689"/>
                  <a:pt x="3208653" y="943705"/>
                  <a:pt x="3263900" y="1182688"/>
                </a:cubicBezTo>
                <a:cubicBezTo>
                  <a:pt x="3000990" y="1206490"/>
                  <a:pt x="2786133" y="1164291"/>
                  <a:pt x="2654639" y="1182688"/>
                </a:cubicBezTo>
                <a:cubicBezTo>
                  <a:pt x="2523145" y="1201085"/>
                  <a:pt x="2334837" y="1134912"/>
                  <a:pt x="2143294" y="1182688"/>
                </a:cubicBezTo>
                <a:cubicBezTo>
                  <a:pt x="1951751" y="1230464"/>
                  <a:pt x="1813109" y="1133980"/>
                  <a:pt x="1664589" y="1182688"/>
                </a:cubicBezTo>
                <a:cubicBezTo>
                  <a:pt x="1516070" y="1231396"/>
                  <a:pt x="1282380" y="1155342"/>
                  <a:pt x="1087967" y="1182688"/>
                </a:cubicBezTo>
                <a:cubicBezTo>
                  <a:pt x="893554" y="1210034"/>
                  <a:pt x="704586" y="1176882"/>
                  <a:pt x="543983" y="1182688"/>
                </a:cubicBezTo>
                <a:cubicBezTo>
                  <a:pt x="383380" y="1188494"/>
                  <a:pt x="123339" y="1161730"/>
                  <a:pt x="0" y="1182688"/>
                </a:cubicBezTo>
                <a:cubicBezTo>
                  <a:pt x="-23913" y="939786"/>
                  <a:pt x="44737" y="831539"/>
                  <a:pt x="0" y="567690"/>
                </a:cubicBezTo>
                <a:cubicBezTo>
                  <a:pt x="-44737" y="303841"/>
                  <a:pt x="1905" y="242747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028811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Ordered List</a:t>
            </a:r>
          </a:p>
          <a:p>
            <a:pPr algn="ctr"/>
            <a:r>
              <a:rPr lang="en-ID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yang </a:t>
            </a:r>
            <a:r>
              <a:rPr lang="en-ID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terurut</a:t>
            </a:r>
            <a:endParaRPr lang="en-ID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7DCC3-9043-4479-97DC-8CB508B2C5F2}"/>
              </a:ext>
            </a:extLst>
          </p:cNvPr>
          <p:cNvSpPr/>
          <p:nvPr/>
        </p:nvSpPr>
        <p:spPr>
          <a:xfrm>
            <a:off x="4514850" y="3606800"/>
            <a:ext cx="3263900" cy="1182688"/>
          </a:xfrm>
          <a:custGeom>
            <a:avLst/>
            <a:gdLst>
              <a:gd name="connsiteX0" fmla="*/ 0 w 3263900"/>
              <a:gd name="connsiteY0" fmla="*/ 0 h 1182688"/>
              <a:gd name="connsiteX1" fmla="*/ 511344 w 3263900"/>
              <a:gd name="connsiteY1" fmla="*/ 0 h 1182688"/>
              <a:gd name="connsiteX2" fmla="*/ 957411 w 3263900"/>
              <a:gd name="connsiteY2" fmla="*/ 0 h 1182688"/>
              <a:gd name="connsiteX3" fmla="*/ 1403477 w 3263900"/>
              <a:gd name="connsiteY3" fmla="*/ 0 h 1182688"/>
              <a:gd name="connsiteX4" fmla="*/ 1914821 w 3263900"/>
              <a:gd name="connsiteY4" fmla="*/ 0 h 1182688"/>
              <a:gd name="connsiteX5" fmla="*/ 2458805 w 3263900"/>
              <a:gd name="connsiteY5" fmla="*/ 0 h 1182688"/>
              <a:gd name="connsiteX6" fmla="*/ 3263900 w 3263900"/>
              <a:gd name="connsiteY6" fmla="*/ 0 h 1182688"/>
              <a:gd name="connsiteX7" fmla="*/ 3263900 w 3263900"/>
              <a:gd name="connsiteY7" fmla="*/ 591344 h 1182688"/>
              <a:gd name="connsiteX8" fmla="*/ 3263900 w 3263900"/>
              <a:gd name="connsiteY8" fmla="*/ 1182688 h 1182688"/>
              <a:gd name="connsiteX9" fmla="*/ 2654639 w 3263900"/>
              <a:gd name="connsiteY9" fmla="*/ 1182688 h 1182688"/>
              <a:gd name="connsiteX10" fmla="*/ 2078016 w 3263900"/>
              <a:gd name="connsiteY10" fmla="*/ 1182688 h 1182688"/>
              <a:gd name="connsiteX11" fmla="*/ 1468755 w 3263900"/>
              <a:gd name="connsiteY11" fmla="*/ 1182688 h 1182688"/>
              <a:gd name="connsiteX12" fmla="*/ 1022689 w 3263900"/>
              <a:gd name="connsiteY12" fmla="*/ 1182688 h 1182688"/>
              <a:gd name="connsiteX13" fmla="*/ 576622 w 3263900"/>
              <a:gd name="connsiteY13" fmla="*/ 1182688 h 1182688"/>
              <a:gd name="connsiteX14" fmla="*/ 0 w 3263900"/>
              <a:gd name="connsiteY14" fmla="*/ 1182688 h 1182688"/>
              <a:gd name="connsiteX15" fmla="*/ 0 w 3263900"/>
              <a:gd name="connsiteY15" fmla="*/ 591344 h 1182688"/>
              <a:gd name="connsiteX16" fmla="*/ 0 w 3263900"/>
              <a:gd name="connsiteY16" fmla="*/ 0 h 118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63900" h="1182688" fill="none" extrusionOk="0">
                <a:moveTo>
                  <a:pt x="0" y="0"/>
                </a:moveTo>
                <a:cubicBezTo>
                  <a:pt x="215066" y="-46600"/>
                  <a:pt x="393686" y="10976"/>
                  <a:pt x="511344" y="0"/>
                </a:cubicBezTo>
                <a:cubicBezTo>
                  <a:pt x="629002" y="-10976"/>
                  <a:pt x="850460" y="22534"/>
                  <a:pt x="957411" y="0"/>
                </a:cubicBezTo>
                <a:cubicBezTo>
                  <a:pt x="1064362" y="-22534"/>
                  <a:pt x="1210949" y="9677"/>
                  <a:pt x="1403477" y="0"/>
                </a:cubicBezTo>
                <a:cubicBezTo>
                  <a:pt x="1596005" y="-9677"/>
                  <a:pt x="1782325" y="52288"/>
                  <a:pt x="1914821" y="0"/>
                </a:cubicBezTo>
                <a:cubicBezTo>
                  <a:pt x="2047317" y="-52288"/>
                  <a:pt x="2264217" y="60486"/>
                  <a:pt x="2458805" y="0"/>
                </a:cubicBezTo>
                <a:cubicBezTo>
                  <a:pt x="2653393" y="-60486"/>
                  <a:pt x="3042034" y="26946"/>
                  <a:pt x="3263900" y="0"/>
                </a:cubicBezTo>
                <a:cubicBezTo>
                  <a:pt x="3318601" y="179064"/>
                  <a:pt x="3223894" y="412765"/>
                  <a:pt x="3263900" y="591344"/>
                </a:cubicBezTo>
                <a:cubicBezTo>
                  <a:pt x="3303906" y="769923"/>
                  <a:pt x="3215568" y="1032197"/>
                  <a:pt x="3263900" y="1182688"/>
                </a:cubicBezTo>
                <a:cubicBezTo>
                  <a:pt x="3037556" y="1221016"/>
                  <a:pt x="2882106" y="1147871"/>
                  <a:pt x="2654639" y="1182688"/>
                </a:cubicBezTo>
                <a:cubicBezTo>
                  <a:pt x="2427172" y="1217505"/>
                  <a:pt x="2360237" y="1122164"/>
                  <a:pt x="2078016" y="1182688"/>
                </a:cubicBezTo>
                <a:cubicBezTo>
                  <a:pt x="1795795" y="1243212"/>
                  <a:pt x="1691016" y="1160197"/>
                  <a:pt x="1468755" y="1182688"/>
                </a:cubicBezTo>
                <a:cubicBezTo>
                  <a:pt x="1246494" y="1205179"/>
                  <a:pt x="1139179" y="1162648"/>
                  <a:pt x="1022689" y="1182688"/>
                </a:cubicBezTo>
                <a:cubicBezTo>
                  <a:pt x="906199" y="1202728"/>
                  <a:pt x="742407" y="1179135"/>
                  <a:pt x="576622" y="1182688"/>
                </a:cubicBezTo>
                <a:cubicBezTo>
                  <a:pt x="410837" y="1186241"/>
                  <a:pt x="142904" y="1177105"/>
                  <a:pt x="0" y="1182688"/>
                </a:cubicBezTo>
                <a:cubicBezTo>
                  <a:pt x="-25516" y="950713"/>
                  <a:pt x="37605" y="819051"/>
                  <a:pt x="0" y="591344"/>
                </a:cubicBezTo>
                <a:cubicBezTo>
                  <a:pt x="-37605" y="363637"/>
                  <a:pt x="54978" y="185244"/>
                  <a:pt x="0" y="0"/>
                </a:cubicBezTo>
                <a:close/>
              </a:path>
              <a:path w="3263900" h="1182688" stroke="0" extrusionOk="0">
                <a:moveTo>
                  <a:pt x="0" y="0"/>
                </a:moveTo>
                <a:cubicBezTo>
                  <a:pt x="93475" y="-16204"/>
                  <a:pt x="292210" y="1285"/>
                  <a:pt x="446066" y="0"/>
                </a:cubicBezTo>
                <a:cubicBezTo>
                  <a:pt x="599922" y="-1285"/>
                  <a:pt x="841281" y="47033"/>
                  <a:pt x="957411" y="0"/>
                </a:cubicBezTo>
                <a:cubicBezTo>
                  <a:pt x="1073542" y="-47033"/>
                  <a:pt x="1240216" y="28704"/>
                  <a:pt x="1468755" y="0"/>
                </a:cubicBezTo>
                <a:cubicBezTo>
                  <a:pt x="1697294" y="-28704"/>
                  <a:pt x="1805389" y="65348"/>
                  <a:pt x="2078016" y="0"/>
                </a:cubicBezTo>
                <a:cubicBezTo>
                  <a:pt x="2350643" y="-65348"/>
                  <a:pt x="2479436" y="680"/>
                  <a:pt x="2654639" y="0"/>
                </a:cubicBezTo>
                <a:cubicBezTo>
                  <a:pt x="2829842" y="-680"/>
                  <a:pt x="3121183" y="10004"/>
                  <a:pt x="3263900" y="0"/>
                </a:cubicBezTo>
                <a:cubicBezTo>
                  <a:pt x="3287957" y="271812"/>
                  <a:pt x="3225012" y="337785"/>
                  <a:pt x="3263900" y="555863"/>
                </a:cubicBezTo>
                <a:cubicBezTo>
                  <a:pt x="3302788" y="773941"/>
                  <a:pt x="3221151" y="1021804"/>
                  <a:pt x="3263900" y="1182688"/>
                </a:cubicBezTo>
                <a:cubicBezTo>
                  <a:pt x="3111218" y="1191785"/>
                  <a:pt x="2948372" y="1153278"/>
                  <a:pt x="2817834" y="1182688"/>
                </a:cubicBezTo>
                <a:cubicBezTo>
                  <a:pt x="2687296" y="1212098"/>
                  <a:pt x="2532712" y="1167073"/>
                  <a:pt x="2273850" y="1182688"/>
                </a:cubicBezTo>
                <a:cubicBezTo>
                  <a:pt x="2014988" y="1198303"/>
                  <a:pt x="1951284" y="1146872"/>
                  <a:pt x="1762506" y="1182688"/>
                </a:cubicBezTo>
                <a:cubicBezTo>
                  <a:pt x="1573728" y="1218504"/>
                  <a:pt x="1417549" y="1176460"/>
                  <a:pt x="1316440" y="1182688"/>
                </a:cubicBezTo>
                <a:cubicBezTo>
                  <a:pt x="1215331" y="1188916"/>
                  <a:pt x="1038615" y="1173240"/>
                  <a:pt x="837734" y="1182688"/>
                </a:cubicBezTo>
                <a:cubicBezTo>
                  <a:pt x="636853" y="1192136"/>
                  <a:pt x="360227" y="1084028"/>
                  <a:pt x="0" y="1182688"/>
                </a:cubicBezTo>
                <a:cubicBezTo>
                  <a:pt x="-7835" y="959781"/>
                  <a:pt x="35054" y="740728"/>
                  <a:pt x="0" y="603171"/>
                </a:cubicBezTo>
                <a:cubicBezTo>
                  <a:pt x="-35054" y="465614"/>
                  <a:pt x="57602" y="161016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9823468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Unordered List</a:t>
            </a:r>
          </a:p>
          <a:p>
            <a:pPr algn="ctr"/>
            <a:r>
              <a:rPr lang="en-ID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yang </a:t>
            </a:r>
            <a:r>
              <a:rPr lang="en-ID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</a:t>
            </a:r>
            <a:r>
              <a:rPr lang="en-ID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terurut</a:t>
            </a:r>
            <a:endParaRPr lang="en-ID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217EB9-A639-4521-BAAC-24D54EADF335}"/>
              </a:ext>
            </a:extLst>
          </p:cNvPr>
          <p:cNvSpPr/>
          <p:nvPr/>
        </p:nvSpPr>
        <p:spPr>
          <a:xfrm>
            <a:off x="8074025" y="3606800"/>
            <a:ext cx="3263900" cy="1182688"/>
          </a:xfrm>
          <a:custGeom>
            <a:avLst/>
            <a:gdLst>
              <a:gd name="connsiteX0" fmla="*/ 0 w 3263900"/>
              <a:gd name="connsiteY0" fmla="*/ 0 h 1182688"/>
              <a:gd name="connsiteX1" fmla="*/ 446066 w 3263900"/>
              <a:gd name="connsiteY1" fmla="*/ 0 h 1182688"/>
              <a:gd name="connsiteX2" fmla="*/ 924772 w 3263900"/>
              <a:gd name="connsiteY2" fmla="*/ 0 h 1182688"/>
              <a:gd name="connsiteX3" fmla="*/ 1370838 w 3263900"/>
              <a:gd name="connsiteY3" fmla="*/ 0 h 1182688"/>
              <a:gd name="connsiteX4" fmla="*/ 1882182 w 3263900"/>
              <a:gd name="connsiteY4" fmla="*/ 0 h 1182688"/>
              <a:gd name="connsiteX5" fmla="*/ 2491444 w 3263900"/>
              <a:gd name="connsiteY5" fmla="*/ 0 h 1182688"/>
              <a:gd name="connsiteX6" fmla="*/ 3263900 w 3263900"/>
              <a:gd name="connsiteY6" fmla="*/ 0 h 1182688"/>
              <a:gd name="connsiteX7" fmla="*/ 3263900 w 3263900"/>
              <a:gd name="connsiteY7" fmla="*/ 555863 h 1182688"/>
              <a:gd name="connsiteX8" fmla="*/ 3263900 w 3263900"/>
              <a:gd name="connsiteY8" fmla="*/ 1182688 h 1182688"/>
              <a:gd name="connsiteX9" fmla="*/ 2817834 w 3263900"/>
              <a:gd name="connsiteY9" fmla="*/ 1182688 h 1182688"/>
              <a:gd name="connsiteX10" fmla="*/ 2371767 w 3263900"/>
              <a:gd name="connsiteY10" fmla="*/ 1182688 h 1182688"/>
              <a:gd name="connsiteX11" fmla="*/ 1795145 w 3263900"/>
              <a:gd name="connsiteY11" fmla="*/ 1182688 h 1182688"/>
              <a:gd name="connsiteX12" fmla="*/ 1218523 w 3263900"/>
              <a:gd name="connsiteY12" fmla="*/ 1182688 h 1182688"/>
              <a:gd name="connsiteX13" fmla="*/ 772456 w 3263900"/>
              <a:gd name="connsiteY13" fmla="*/ 1182688 h 1182688"/>
              <a:gd name="connsiteX14" fmla="*/ 0 w 3263900"/>
              <a:gd name="connsiteY14" fmla="*/ 1182688 h 1182688"/>
              <a:gd name="connsiteX15" fmla="*/ 0 w 3263900"/>
              <a:gd name="connsiteY15" fmla="*/ 614998 h 1182688"/>
              <a:gd name="connsiteX16" fmla="*/ 0 w 3263900"/>
              <a:gd name="connsiteY16" fmla="*/ 0 h 118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63900" h="1182688" fill="none" extrusionOk="0">
                <a:moveTo>
                  <a:pt x="0" y="0"/>
                </a:moveTo>
                <a:cubicBezTo>
                  <a:pt x="162216" y="-30765"/>
                  <a:pt x="311094" y="12846"/>
                  <a:pt x="446066" y="0"/>
                </a:cubicBezTo>
                <a:cubicBezTo>
                  <a:pt x="581038" y="-12846"/>
                  <a:pt x="761087" y="52915"/>
                  <a:pt x="924772" y="0"/>
                </a:cubicBezTo>
                <a:cubicBezTo>
                  <a:pt x="1088457" y="-52915"/>
                  <a:pt x="1231192" y="29738"/>
                  <a:pt x="1370838" y="0"/>
                </a:cubicBezTo>
                <a:cubicBezTo>
                  <a:pt x="1510484" y="-29738"/>
                  <a:pt x="1723009" y="53072"/>
                  <a:pt x="1882182" y="0"/>
                </a:cubicBezTo>
                <a:cubicBezTo>
                  <a:pt x="2041355" y="-53072"/>
                  <a:pt x="2253743" y="51868"/>
                  <a:pt x="2491444" y="0"/>
                </a:cubicBezTo>
                <a:cubicBezTo>
                  <a:pt x="2729145" y="-51868"/>
                  <a:pt x="3008112" y="55559"/>
                  <a:pt x="3263900" y="0"/>
                </a:cubicBezTo>
                <a:cubicBezTo>
                  <a:pt x="3271282" y="179329"/>
                  <a:pt x="3251369" y="421589"/>
                  <a:pt x="3263900" y="555863"/>
                </a:cubicBezTo>
                <a:cubicBezTo>
                  <a:pt x="3276431" y="690137"/>
                  <a:pt x="3193291" y="1021967"/>
                  <a:pt x="3263900" y="1182688"/>
                </a:cubicBezTo>
                <a:cubicBezTo>
                  <a:pt x="3101457" y="1197813"/>
                  <a:pt x="2996566" y="1177843"/>
                  <a:pt x="2817834" y="1182688"/>
                </a:cubicBezTo>
                <a:cubicBezTo>
                  <a:pt x="2639102" y="1187533"/>
                  <a:pt x="2472863" y="1182570"/>
                  <a:pt x="2371767" y="1182688"/>
                </a:cubicBezTo>
                <a:cubicBezTo>
                  <a:pt x="2270671" y="1182806"/>
                  <a:pt x="1993893" y="1126651"/>
                  <a:pt x="1795145" y="1182688"/>
                </a:cubicBezTo>
                <a:cubicBezTo>
                  <a:pt x="1596397" y="1238725"/>
                  <a:pt x="1448185" y="1157156"/>
                  <a:pt x="1218523" y="1182688"/>
                </a:cubicBezTo>
                <a:cubicBezTo>
                  <a:pt x="988861" y="1208220"/>
                  <a:pt x="908988" y="1155256"/>
                  <a:pt x="772456" y="1182688"/>
                </a:cubicBezTo>
                <a:cubicBezTo>
                  <a:pt x="635924" y="1210120"/>
                  <a:pt x="276957" y="1115796"/>
                  <a:pt x="0" y="1182688"/>
                </a:cubicBezTo>
                <a:cubicBezTo>
                  <a:pt x="-17587" y="1032066"/>
                  <a:pt x="60625" y="867359"/>
                  <a:pt x="0" y="614998"/>
                </a:cubicBezTo>
                <a:cubicBezTo>
                  <a:pt x="-60625" y="362637"/>
                  <a:pt x="24486" y="189672"/>
                  <a:pt x="0" y="0"/>
                </a:cubicBezTo>
                <a:close/>
              </a:path>
              <a:path w="3263900" h="1182688" stroke="0" extrusionOk="0">
                <a:moveTo>
                  <a:pt x="0" y="0"/>
                </a:moveTo>
                <a:cubicBezTo>
                  <a:pt x="169828" y="-14098"/>
                  <a:pt x="360137" y="27106"/>
                  <a:pt x="576622" y="0"/>
                </a:cubicBezTo>
                <a:cubicBezTo>
                  <a:pt x="793107" y="-27106"/>
                  <a:pt x="977176" y="58913"/>
                  <a:pt x="1185884" y="0"/>
                </a:cubicBezTo>
                <a:cubicBezTo>
                  <a:pt x="1394592" y="-58913"/>
                  <a:pt x="1501572" y="11383"/>
                  <a:pt x="1795145" y="0"/>
                </a:cubicBezTo>
                <a:cubicBezTo>
                  <a:pt x="2088718" y="-11383"/>
                  <a:pt x="2228249" y="57723"/>
                  <a:pt x="2371767" y="0"/>
                </a:cubicBezTo>
                <a:cubicBezTo>
                  <a:pt x="2515285" y="-57723"/>
                  <a:pt x="2912856" y="14881"/>
                  <a:pt x="3263900" y="0"/>
                </a:cubicBezTo>
                <a:cubicBezTo>
                  <a:pt x="3325821" y="169221"/>
                  <a:pt x="3215224" y="290726"/>
                  <a:pt x="3263900" y="555863"/>
                </a:cubicBezTo>
                <a:cubicBezTo>
                  <a:pt x="3312576" y="821000"/>
                  <a:pt x="3194609" y="908939"/>
                  <a:pt x="3263900" y="1182688"/>
                </a:cubicBezTo>
                <a:cubicBezTo>
                  <a:pt x="3057057" y="1210277"/>
                  <a:pt x="2853362" y="1169413"/>
                  <a:pt x="2654639" y="1182688"/>
                </a:cubicBezTo>
                <a:cubicBezTo>
                  <a:pt x="2455916" y="1195963"/>
                  <a:pt x="2285742" y="1132230"/>
                  <a:pt x="2175933" y="1182688"/>
                </a:cubicBezTo>
                <a:cubicBezTo>
                  <a:pt x="2066124" y="1233146"/>
                  <a:pt x="1838860" y="1168653"/>
                  <a:pt x="1631950" y="1182688"/>
                </a:cubicBezTo>
                <a:cubicBezTo>
                  <a:pt x="1425040" y="1196723"/>
                  <a:pt x="1309513" y="1169287"/>
                  <a:pt x="1087967" y="1182688"/>
                </a:cubicBezTo>
                <a:cubicBezTo>
                  <a:pt x="866421" y="1196089"/>
                  <a:pt x="698737" y="1155037"/>
                  <a:pt x="511344" y="1182688"/>
                </a:cubicBezTo>
                <a:cubicBezTo>
                  <a:pt x="323951" y="1210339"/>
                  <a:pt x="150945" y="1141812"/>
                  <a:pt x="0" y="1182688"/>
                </a:cubicBezTo>
                <a:cubicBezTo>
                  <a:pt x="-25691" y="1015699"/>
                  <a:pt x="27135" y="869176"/>
                  <a:pt x="0" y="603171"/>
                </a:cubicBezTo>
                <a:cubicBezTo>
                  <a:pt x="-27135" y="337166"/>
                  <a:pt x="13289" y="273308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60580234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Descriptiona</a:t>
            </a:r>
            <a:r>
              <a:rPr lang="en-ID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</a:p>
          <a:p>
            <a:pPr algn="ctr"/>
            <a:r>
              <a:rPr lang="en-ID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yang </a:t>
            </a:r>
            <a:r>
              <a:rPr lang="en-ID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ID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endParaRPr lang="en-ID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60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6C16-FB1A-4566-BC75-94B4200D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662"/>
            <a:ext cx="10515600" cy="1325563"/>
          </a:xfrm>
        </p:spPr>
        <p:txBody>
          <a:bodyPr/>
          <a:lstStyle/>
          <a:p>
            <a:pPr algn="ctr"/>
            <a:r>
              <a:rPr lang="en-ID" b="1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Ordered List di HTML</a:t>
            </a:r>
            <a:endParaRPr lang="en-ID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6E87-BB28-4F70-8778-F314C7C0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5"/>
            <a:ext cx="10515600" cy="1425575"/>
          </a:xfrm>
        </p:spPr>
        <p:txBody>
          <a:bodyPr/>
          <a:lstStyle/>
          <a:p>
            <a:pPr marL="0" indent="0" algn="ctr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list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&lt;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 Lalu di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item-item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dimasukkan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list. Item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&lt;li&gt; (list item).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9786F-1821-4789-B416-F64E361F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2689225"/>
            <a:ext cx="68770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39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A81DC1-FF97-450B-A11F-623B2B238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" y="333375"/>
            <a:ext cx="2800350" cy="23050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614758-9A44-47FB-930C-730EB61FCC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70" b="21074"/>
          <a:stretch/>
        </p:blipFill>
        <p:spPr>
          <a:xfrm>
            <a:off x="3449637" y="333375"/>
            <a:ext cx="5876925" cy="23050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83C7D8-C2F5-4C8D-B40C-2720FEA26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25" y="2970212"/>
            <a:ext cx="4486275" cy="1628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00770C-9B2C-42E2-8733-DD8CB67F9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826" y="2968394"/>
            <a:ext cx="5070473" cy="163059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7E0F70-AA88-48D1-9F65-52514380D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25" y="4864100"/>
            <a:ext cx="5810250" cy="1600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0D031-E6AC-497F-8C96-90292601F71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03"/>
          <a:stretch/>
        </p:blipFill>
        <p:spPr>
          <a:xfrm>
            <a:off x="6464300" y="4864100"/>
            <a:ext cx="5235908" cy="1600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F812AC-4D8E-4F89-8036-3F37CF6B813A}"/>
              </a:ext>
            </a:extLst>
          </p:cNvPr>
          <p:cNvSpPr/>
          <p:nvPr/>
        </p:nvSpPr>
        <p:spPr>
          <a:xfrm>
            <a:off x="10169859" y="333375"/>
            <a:ext cx="1780841" cy="5368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List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00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6C16-FB1A-4566-BC75-94B4200D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662"/>
            <a:ext cx="10515600" cy="1325563"/>
          </a:xfrm>
        </p:spPr>
        <p:txBody>
          <a:bodyPr/>
          <a:lstStyle/>
          <a:p>
            <a:pPr algn="ctr"/>
            <a:r>
              <a:rPr lang="en-ID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Unordered List di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6E87-BB28-4F70-8778-F314C7C0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5"/>
            <a:ext cx="10515600" cy="1425575"/>
          </a:xfrm>
        </p:spPr>
        <p:txBody>
          <a:bodyPr/>
          <a:lstStyle/>
          <a:p>
            <a:pPr marL="0" indent="0" algn="ctr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list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terurut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simbol-simbol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item-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Unordered list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&lt;ul&gt;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item-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&lt;li&gt;.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300B8-541D-41E9-8786-8DE9FD69B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2730500"/>
            <a:ext cx="68770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13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0F0658-2E42-4AC0-8C58-2FF027B4B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368300"/>
            <a:ext cx="4246563" cy="1854250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93D185-55D1-49A5-88B8-258910D1D1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848"/>
          <a:stretch/>
        </p:blipFill>
        <p:spPr>
          <a:xfrm>
            <a:off x="4851400" y="368300"/>
            <a:ext cx="3148362" cy="1854250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D000A0-212B-48ED-B2D5-BCCB91FB9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2529674"/>
            <a:ext cx="4424363" cy="1798652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7AADBC-E44A-4B8C-AEEA-D4B0021D0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080" y="2529674"/>
            <a:ext cx="3703107" cy="1798652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12604C-B447-47A9-A352-C44024805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37" y="4635450"/>
            <a:ext cx="3529167" cy="1663750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11C93-0714-4B14-904C-80E4C85E69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2832" y="4635450"/>
            <a:ext cx="3867863" cy="1663750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693418-ABCC-46F9-BD4C-C50822A6A9BA}"/>
              </a:ext>
            </a:extLst>
          </p:cNvPr>
          <p:cNvSpPr/>
          <p:nvPr/>
        </p:nvSpPr>
        <p:spPr>
          <a:xfrm>
            <a:off x="10169859" y="333375"/>
            <a:ext cx="1780841" cy="5368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List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261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6C16-FB1A-4566-BC75-94B4200D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662"/>
            <a:ext cx="10515600" cy="1325563"/>
          </a:xfrm>
        </p:spPr>
        <p:txBody>
          <a:bodyPr/>
          <a:lstStyle/>
          <a:p>
            <a:pPr algn="ctr"/>
            <a:r>
              <a:rPr lang="en-ID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List di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6E87-BB28-4F70-8778-F314C7C0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5"/>
            <a:ext cx="10515600" cy="1425575"/>
          </a:xfrm>
        </p:spPr>
        <p:txBody>
          <a:bodyPr/>
          <a:lstStyle/>
          <a:p>
            <a:pPr marL="0" indent="0" algn="ctr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List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deksripsi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B4F95-610D-4052-B3DE-E29E1A8D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608" y="2246937"/>
            <a:ext cx="6320784" cy="3344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C29E64-C7F7-476F-96A6-3A76BE7A8DB2}"/>
              </a:ext>
            </a:extLst>
          </p:cNvPr>
          <p:cNvSpPr txBox="1"/>
          <p:nvPr/>
        </p:nvSpPr>
        <p:spPr>
          <a:xfrm>
            <a:off x="1930400" y="5675908"/>
            <a:ext cx="833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 (description list) tag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memulai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 list;</a:t>
            </a:r>
          </a:p>
          <a:p>
            <a:pPr algn="ctr"/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&lt;dt&gt; (description term) tag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yang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dideskripsikan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ctr"/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&lt;dd&gt; (description description) tag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kata.</a:t>
            </a:r>
          </a:p>
        </p:txBody>
      </p:sp>
    </p:spTree>
    <p:extLst>
      <p:ext uri="{BB962C8B-B14F-4D97-AF65-F5344CB8AC3E}">
        <p14:creationId xmlns:p14="http://schemas.microsoft.com/office/powerpoint/2010/main" val="3788339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264E58-A0DB-484F-94EF-D88188FB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323850"/>
            <a:ext cx="8143875" cy="3105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A1AE51-6CBC-45F8-B22A-121E1DDE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36" y="2971800"/>
            <a:ext cx="60293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12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BC3888-72E9-479C-882C-C066157B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List</a:t>
            </a:r>
            <a:endParaRPr lang="en-ID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B0279-2873-4DD4-A84F-F97DAFB64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547812"/>
            <a:ext cx="4810125" cy="4676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880A44-2FCE-4430-953A-175B98D14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49" y="1547812"/>
            <a:ext cx="4909155" cy="454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4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F55F-A9ED-466E-86E2-4B2B75C2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7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sz="48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ID" sz="4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D495-A9EF-4387-AE6B-2AF57CC0A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125"/>
            <a:ext cx="10515600" cy="95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pada HTML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&lt;a&gt;,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31DED-4AD7-45F2-91C7-8319567B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821" y="1943101"/>
            <a:ext cx="8718358" cy="46127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C39752-EAFF-41ED-8629-07944FA79AF1}"/>
              </a:ext>
            </a:extLst>
          </p:cNvPr>
          <p:cNvSpPr/>
          <p:nvPr/>
        </p:nvSpPr>
        <p:spPr>
          <a:xfrm rot="16200000">
            <a:off x="-901698" y="4955661"/>
            <a:ext cx="2755900" cy="4445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petanikode.com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43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00F6-B95D-4FE5-ADC3-D2D0A1D7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0" y="990599"/>
            <a:ext cx="3365500" cy="982663"/>
          </a:xfrm>
        </p:spPr>
        <p:txBody>
          <a:bodyPr/>
          <a:lstStyle/>
          <a:p>
            <a:pPr algn="l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F8AD0-3E41-401B-9EAC-8857AF34D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450" y="1973262"/>
            <a:ext cx="11391900" cy="3805238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(minimal: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disampaikan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(Internal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blank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(order dan unorder list)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BDA284-8AD6-4E46-98D0-C39FE7EC11AC}"/>
              </a:ext>
            </a:extLst>
          </p:cNvPr>
          <p:cNvSpPr txBox="1">
            <a:spLocks/>
          </p:cNvSpPr>
          <p:nvPr/>
        </p:nvSpPr>
        <p:spPr>
          <a:xfrm>
            <a:off x="552450" y="4470399"/>
            <a:ext cx="10077450" cy="9826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 : Rabu, 7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Oktober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pukul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20:00</a:t>
            </a:r>
          </a:p>
          <a:p>
            <a:pPr algn="l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Dikumpul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repo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praktikum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masing-masing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81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EE65-7D56-4CF3-BEEB-0713838D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26" y="178668"/>
            <a:ext cx="5075238" cy="1325563"/>
          </a:xfrm>
        </p:spPr>
        <p:txBody>
          <a:bodyPr>
            <a:noAutofit/>
          </a:bodyPr>
          <a:lstStyle/>
          <a:p>
            <a:r>
              <a:rPr lang="en-US" sz="54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Jenis-jenis</a:t>
            </a:r>
            <a:r>
              <a:rPr lang="en-US" sz="5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ID" sz="5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CA408-78B2-4392-88E8-868A4EADB79A}"/>
              </a:ext>
            </a:extLst>
          </p:cNvPr>
          <p:cNvSpPr/>
          <p:nvPr/>
        </p:nvSpPr>
        <p:spPr>
          <a:xfrm>
            <a:off x="989012" y="1700213"/>
            <a:ext cx="2908300" cy="1817687"/>
          </a:xfrm>
          <a:custGeom>
            <a:avLst/>
            <a:gdLst>
              <a:gd name="connsiteX0" fmla="*/ 0 w 2908300"/>
              <a:gd name="connsiteY0" fmla="*/ 0 h 1817687"/>
              <a:gd name="connsiteX1" fmla="*/ 610743 w 2908300"/>
              <a:gd name="connsiteY1" fmla="*/ 0 h 1817687"/>
              <a:gd name="connsiteX2" fmla="*/ 1163320 w 2908300"/>
              <a:gd name="connsiteY2" fmla="*/ 0 h 1817687"/>
              <a:gd name="connsiteX3" fmla="*/ 1657731 w 2908300"/>
              <a:gd name="connsiteY3" fmla="*/ 0 h 1817687"/>
              <a:gd name="connsiteX4" fmla="*/ 2268474 w 2908300"/>
              <a:gd name="connsiteY4" fmla="*/ 0 h 1817687"/>
              <a:gd name="connsiteX5" fmla="*/ 2908300 w 2908300"/>
              <a:gd name="connsiteY5" fmla="*/ 0 h 1817687"/>
              <a:gd name="connsiteX6" fmla="*/ 2908300 w 2908300"/>
              <a:gd name="connsiteY6" fmla="*/ 472599 h 1817687"/>
              <a:gd name="connsiteX7" fmla="*/ 2908300 w 2908300"/>
              <a:gd name="connsiteY7" fmla="*/ 872490 h 1817687"/>
              <a:gd name="connsiteX8" fmla="*/ 2908300 w 2908300"/>
              <a:gd name="connsiteY8" fmla="*/ 1272381 h 1817687"/>
              <a:gd name="connsiteX9" fmla="*/ 2908300 w 2908300"/>
              <a:gd name="connsiteY9" fmla="*/ 1817687 h 1817687"/>
              <a:gd name="connsiteX10" fmla="*/ 2326640 w 2908300"/>
              <a:gd name="connsiteY10" fmla="*/ 1817687 h 1817687"/>
              <a:gd name="connsiteX11" fmla="*/ 1686814 w 2908300"/>
              <a:gd name="connsiteY11" fmla="*/ 1817687 h 1817687"/>
              <a:gd name="connsiteX12" fmla="*/ 1192403 w 2908300"/>
              <a:gd name="connsiteY12" fmla="*/ 1817687 h 1817687"/>
              <a:gd name="connsiteX13" fmla="*/ 697992 w 2908300"/>
              <a:gd name="connsiteY13" fmla="*/ 1817687 h 1817687"/>
              <a:gd name="connsiteX14" fmla="*/ 0 w 2908300"/>
              <a:gd name="connsiteY14" fmla="*/ 1817687 h 1817687"/>
              <a:gd name="connsiteX15" fmla="*/ 0 w 2908300"/>
              <a:gd name="connsiteY15" fmla="*/ 1326912 h 1817687"/>
              <a:gd name="connsiteX16" fmla="*/ 0 w 2908300"/>
              <a:gd name="connsiteY16" fmla="*/ 872490 h 1817687"/>
              <a:gd name="connsiteX17" fmla="*/ 0 w 2908300"/>
              <a:gd name="connsiteY17" fmla="*/ 399891 h 1817687"/>
              <a:gd name="connsiteX18" fmla="*/ 0 w 2908300"/>
              <a:gd name="connsiteY18" fmla="*/ 0 h 181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08300" h="1817687" fill="none" extrusionOk="0">
                <a:moveTo>
                  <a:pt x="0" y="0"/>
                </a:moveTo>
                <a:cubicBezTo>
                  <a:pt x="126492" y="-9247"/>
                  <a:pt x="395114" y="67934"/>
                  <a:pt x="610743" y="0"/>
                </a:cubicBezTo>
                <a:cubicBezTo>
                  <a:pt x="826372" y="-67934"/>
                  <a:pt x="916525" y="29292"/>
                  <a:pt x="1163320" y="0"/>
                </a:cubicBezTo>
                <a:cubicBezTo>
                  <a:pt x="1410115" y="-29292"/>
                  <a:pt x="1476011" y="49642"/>
                  <a:pt x="1657731" y="0"/>
                </a:cubicBezTo>
                <a:cubicBezTo>
                  <a:pt x="1839451" y="-49642"/>
                  <a:pt x="2079853" y="32541"/>
                  <a:pt x="2268474" y="0"/>
                </a:cubicBezTo>
                <a:cubicBezTo>
                  <a:pt x="2457095" y="-32541"/>
                  <a:pt x="2598943" y="28300"/>
                  <a:pt x="2908300" y="0"/>
                </a:cubicBezTo>
                <a:cubicBezTo>
                  <a:pt x="2927478" y="158475"/>
                  <a:pt x="2871749" y="315474"/>
                  <a:pt x="2908300" y="472599"/>
                </a:cubicBezTo>
                <a:cubicBezTo>
                  <a:pt x="2944851" y="629724"/>
                  <a:pt x="2867773" y="699527"/>
                  <a:pt x="2908300" y="872490"/>
                </a:cubicBezTo>
                <a:cubicBezTo>
                  <a:pt x="2948827" y="1045453"/>
                  <a:pt x="2905429" y="1081177"/>
                  <a:pt x="2908300" y="1272381"/>
                </a:cubicBezTo>
                <a:cubicBezTo>
                  <a:pt x="2911171" y="1463585"/>
                  <a:pt x="2872139" y="1550592"/>
                  <a:pt x="2908300" y="1817687"/>
                </a:cubicBezTo>
                <a:cubicBezTo>
                  <a:pt x="2624736" y="1848386"/>
                  <a:pt x="2575880" y="1764881"/>
                  <a:pt x="2326640" y="1817687"/>
                </a:cubicBezTo>
                <a:cubicBezTo>
                  <a:pt x="2077400" y="1870493"/>
                  <a:pt x="1948314" y="1789849"/>
                  <a:pt x="1686814" y="1817687"/>
                </a:cubicBezTo>
                <a:cubicBezTo>
                  <a:pt x="1425314" y="1845525"/>
                  <a:pt x="1337693" y="1793693"/>
                  <a:pt x="1192403" y="1817687"/>
                </a:cubicBezTo>
                <a:cubicBezTo>
                  <a:pt x="1047113" y="1841681"/>
                  <a:pt x="840053" y="1795891"/>
                  <a:pt x="697992" y="1817687"/>
                </a:cubicBezTo>
                <a:cubicBezTo>
                  <a:pt x="555931" y="1839483"/>
                  <a:pt x="270896" y="1751003"/>
                  <a:pt x="0" y="1817687"/>
                </a:cubicBezTo>
                <a:cubicBezTo>
                  <a:pt x="-2060" y="1676113"/>
                  <a:pt x="6503" y="1474116"/>
                  <a:pt x="0" y="1326912"/>
                </a:cubicBezTo>
                <a:cubicBezTo>
                  <a:pt x="-6503" y="1179709"/>
                  <a:pt x="13364" y="1056335"/>
                  <a:pt x="0" y="872490"/>
                </a:cubicBezTo>
                <a:cubicBezTo>
                  <a:pt x="-13364" y="688645"/>
                  <a:pt x="39009" y="499709"/>
                  <a:pt x="0" y="399891"/>
                </a:cubicBezTo>
                <a:cubicBezTo>
                  <a:pt x="-39009" y="300073"/>
                  <a:pt x="7171" y="82501"/>
                  <a:pt x="0" y="0"/>
                </a:cubicBezTo>
                <a:close/>
              </a:path>
              <a:path w="2908300" h="1817687" stroke="0" extrusionOk="0">
                <a:moveTo>
                  <a:pt x="0" y="0"/>
                </a:moveTo>
                <a:cubicBezTo>
                  <a:pt x="142966" y="-54292"/>
                  <a:pt x="367202" y="58412"/>
                  <a:pt x="581660" y="0"/>
                </a:cubicBezTo>
                <a:cubicBezTo>
                  <a:pt x="796118" y="-58412"/>
                  <a:pt x="844402" y="3872"/>
                  <a:pt x="1076071" y="0"/>
                </a:cubicBezTo>
                <a:cubicBezTo>
                  <a:pt x="1307740" y="-3872"/>
                  <a:pt x="1458059" y="8741"/>
                  <a:pt x="1599565" y="0"/>
                </a:cubicBezTo>
                <a:cubicBezTo>
                  <a:pt x="1741071" y="-8741"/>
                  <a:pt x="1933430" y="44705"/>
                  <a:pt x="2093976" y="0"/>
                </a:cubicBezTo>
                <a:cubicBezTo>
                  <a:pt x="2254522" y="-44705"/>
                  <a:pt x="2522152" y="4314"/>
                  <a:pt x="2908300" y="0"/>
                </a:cubicBezTo>
                <a:cubicBezTo>
                  <a:pt x="2916140" y="162285"/>
                  <a:pt x="2874679" y="280681"/>
                  <a:pt x="2908300" y="436245"/>
                </a:cubicBezTo>
                <a:cubicBezTo>
                  <a:pt x="2941921" y="591809"/>
                  <a:pt x="2882335" y="740905"/>
                  <a:pt x="2908300" y="908844"/>
                </a:cubicBezTo>
                <a:cubicBezTo>
                  <a:pt x="2934265" y="1076783"/>
                  <a:pt x="2880493" y="1230481"/>
                  <a:pt x="2908300" y="1363265"/>
                </a:cubicBezTo>
                <a:cubicBezTo>
                  <a:pt x="2936107" y="1496049"/>
                  <a:pt x="2868469" y="1660643"/>
                  <a:pt x="2908300" y="1817687"/>
                </a:cubicBezTo>
                <a:cubicBezTo>
                  <a:pt x="2698312" y="1838629"/>
                  <a:pt x="2593317" y="1808990"/>
                  <a:pt x="2384806" y="1817687"/>
                </a:cubicBezTo>
                <a:cubicBezTo>
                  <a:pt x="2176295" y="1826384"/>
                  <a:pt x="2103536" y="1796530"/>
                  <a:pt x="1861312" y="1817687"/>
                </a:cubicBezTo>
                <a:cubicBezTo>
                  <a:pt x="1619088" y="1838844"/>
                  <a:pt x="1508819" y="1759530"/>
                  <a:pt x="1337818" y="1817687"/>
                </a:cubicBezTo>
                <a:cubicBezTo>
                  <a:pt x="1166817" y="1875844"/>
                  <a:pt x="1002747" y="1805611"/>
                  <a:pt x="785241" y="1817687"/>
                </a:cubicBezTo>
                <a:cubicBezTo>
                  <a:pt x="567735" y="1829763"/>
                  <a:pt x="277790" y="1796552"/>
                  <a:pt x="0" y="1817687"/>
                </a:cubicBezTo>
                <a:cubicBezTo>
                  <a:pt x="-34022" y="1662687"/>
                  <a:pt x="35234" y="1512994"/>
                  <a:pt x="0" y="1326912"/>
                </a:cubicBezTo>
                <a:cubicBezTo>
                  <a:pt x="-35234" y="1140831"/>
                  <a:pt x="27595" y="1081144"/>
                  <a:pt x="0" y="872490"/>
                </a:cubicBezTo>
                <a:cubicBezTo>
                  <a:pt x="-27595" y="663836"/>
                  <a:pt x="47595" y="577119"/>
                  <a:pt x="0" y="399891"/>
                </a:cubicBezTo>
                <a:cubicBezTo>
                  <a:pt x="-47595" y="222663"/>
                  <a:pt x="13641" y="180728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61589905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Internal Link</a:t>
            </a:r>
          </a:p>
          <a:p>
            <a:pPr algn="ctr"/>
            <a:r>
              <a:rPr lang="en-ID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D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ink yang </a:t>
            </a:r>
            <a:r>
              <a:rPr lang="en-ID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menuju</a:t>
            </a:r>
            <a:r>
              <a:rPr lang="en-ID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domain </a:t>
            </a:r>
            <a:r>
              <a:rPr lang="en-ID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ID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endParaRPr lang="en-ID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B7EE7A-4A12-417C-B3A7-D86E9257B061}"/>
              </a:ext>
            </a:extLst>
          </p:cNvPr>
          <p:cNvSpPr/>
          <p:nvPr/>
        </p:nvSpPr>
        <p:spPr>
          <a:xfrm>
            <a:off x="989012" y="4699001"/>
            <a:ext cx="2908300" cy="1433512"/>
          </a:xfrm>
          <a:custGeom>
            <a:avLst/>
            <a:gdLst>
              <a:gd name="connsiteX0" fmla="*/ 0 w 2908300"/>
              <a:gd name="connsiteY0" fmla="*/ 0 h 1433512"/>
              <a:gd name="connsiteX1" fmla="*/ 581660 w 2908300"/>
              <a:gd name="connsiteY1" fmla="*/ 0 h 1433512"/>
              <a:gd name="connsiteX2" fmla="*/ 1134237 w 2908300"/>
              <a:gd name="connsiteY2" fmla="*/ 0 h 1433512"/>
              <a:gd name="connsiteX3" fmla="*/ 1774063 w 2908300"/>
              <a:gd name="connsiteY3" fmla="*/ 0 h 1433512"/>
              <a:gd name="connsiteX4" fmla="*/ 2297557 w 2908300"/>
              <a:gd name="connsiteY4" fmla="*/ 0 h 1433512"/>
              <a:gd name="connsiteX5" fmla="*/ 2908300 w 2908300"/>
              <a:gd name="connsiteY5" fmla="*/ 0 h 1433512"/>
              <a:gd name="connsiteX6" fmla="*/ 2908300 w 2908300"/>
              <a:gd name="connsiteY6" fmla="*/ 477837 h 1433512"/>
              <a:gd name="connsiteX7" fmla="*/ 2908300 w 2908300"/>
              <a:gd name="connsiteY7" fmla="*/ 927004 h 1433512"/>
              <a:gd name="connsiteX8" fmla="*/ 2908300 w 2908300"/>
              <a:gd name="connsiteY8" fmla="*/ 1433512 h 1433512"/>
              <a:gd name="connsiteX9" fmla="*/ 2384806 w 2908300"/>
              <a:gd name="connsiteY9" fmla="*/ 1433512 h 1433512"/>
              <a:gd name="connsiteX10" fmla="*/ 1774063 w 2908300"/>
              <a:gd name="connsiteY10" fmla="*/ 1433512 h 1433512"/>
              <a:gd name="connsiteX11" fmla="*/ 1221486 w 2908300"/>
              <a:gd name="connsiteY11" fmla="*/ 1433512 h 1433512"/>
              <a:gd name="connsiteX12" fmla="*/ 639826 w 2908300"/>
              <a:gd name="connsiteY12" fmla="*/ 1433512 h 1433512"/>
              <a:gd name="connsiteX13" fmla="*/ 0 w 2908300"/>
              <a:gd name="connsiteY13" fmla="*/ 1433512 h 1433512"/>
              <a:gd name="connsiteX14" fmla="*/ 0 w 2908300"/>
              <a:gd name="connsiteY14" fmla="*/ 927004 h 1433512"/>
              <a:gd name="connsiteX15" fmla="*/ 0 w 2908300"/>
              <a:gd name="connsiteY15" fmla="*/ 463502 h 1433512"/>
              <a:gd name="connsiteX16" fmla="*/ 0 w 2908300"/>
              <a:gd name="connsiteY16" fmla="*/ 0 h 14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08300" h="1433512" fill="none" extrusionOk="0">
                <a:moveTo>
                  <a:pt x="0" y="0"/>
                </a:moveTo>
                <a:cubicBezTo>
                  <a:pt x="167074" y="-15464"/>
                  <a:pt x="322245" y="30650"/>
                  <a:pt x="581660" y="0"/>
                </a:cubicBezTo>
                <a:cubicBezTo>
                  <a:pt x="841075" y="-30650"/>
                  <a:pt x="954936" y="8089"/>
                  <a:pt x="1134237" y="0"/>
                </a:cubicBezTo>
                <a:cubicBezTo>
                  <a:pt x="1313538" y="-8089"/>
                  <a:pt x="1528611" y="55806"/>
                  <a:pt x="1774063" y="0"/>
                </a:cubicBezTo>
                <a:cubicBezTo>
                  <a:pt x="2019515" y="-55806"/>
                  <a:pt x="2122966" y="12310"/>
                  <a:pt x="2297557" y="0"/>
                </a:cubicBezTo>
                <a:cubicBezTo>
                  <a:pt x="2472148" y="-12310"/>
                  <a:pt x="2724812" y="52592"/>
                  <a:pt x="2908300" y="0"/>
                </a:cubicBezTo>
                <a:cubicBezTo>
                  <a:pt x="2914409" y="124330"/>
                  <a:pt x="2891409" y="258387"/>
                  <a:pt x="2908300" y="477837"/>
                </a:cubicBezTo>
                <a:cubicBezTo>
                  <a:pt x="2925191" y="697287"/>
                  <a:pt x="2888569" y="705272"/>
                  <a:pt x="2908300" y="927004"/>
                </a:cubicBezTo>
                <a:cubicBezTo>
                  <a:pt x="2928031" y="1148736"/>
                  <a:pt x="2890482" y="1283090"/>
                  <a:pt x="2908300" y="1433512"/>
                </a:cubicBezTo>
                <a:cubicBezTo>
                  <a:pt x="2659395" y="1456531"/>
                  <a:pt x="2599383" y="1423945"/>
                  <a:pt x="2384806" y="1433512"/>
                </a:cubicBezTo>
                <a:cubicBezTo>
                  <a:pt x="2170229" y="1443079"/>
                  <a:pt x="2051764" y="1368522"/>
                  <a:pt x="1774063" y="1433512"/>
                </a:cubicBezTo>
                <a:cubicBezTo>
                  <a:pt x="1496362" y="1498502"/>
                  <a:pt x="1360899" y="1383706"/>
                  <a:pt x="1221486" y="1433512"/>
                </a:cubicBezTo>
                <a:cubicBezTo>
                  <a:pt x="1082073" y="1483318"/>
                  <a:pt x="813805" y="1412883"/>
                  <a:pt x="639826" y="1433512"/>
                </a:cubicBezTo>
                <a:cubicBezTo>
                  <a:pt x="465847" y="1454141"/>
                  <a:pt x="252371" y="1360189"/>
                  <a:pt x="0" y="1433512"/>
                </a:cubicBezTo>
                <a:cubicBezTo>
                  <a:pt x="-41152" y="1266981"/>
                  <a:pt x="24471" y="1172264"/>
                  <a:pt x="0" y="927004"/>
                </a:cubicBezTo>
                <a:cubicBezTo>
                  <a:pt x="-24471" y="681744"/>
                  <a:pt x="2184" y="665601"/>
                  <a:pt x="0" y="463502"/>
                </a:cubicBezTo>
                <a:cubicBezTo>
                  <a:pt x="-2184" y="261403"/>
                  <a:pt x="24399" y="108652"/>
                  <a:pt x="0" y="0"/>
                </a:cubicBezTo>
                <a:close/>
              </a:path>
              <a:path w="2908300" h="1433512" stroke="0" extrusionOk="0">
                <a:moveTo>
                  <a:pt x="0" y="0"/>
                </a:moveTo>
                <a:cubicBezTo>
                  <a:pt x="143674" y="-7810"/>
                  <a:pt x="284895" y="16579"/>
                  <a:pt x="494411" y="0"/>
                </a:cubicBezTo>
                <a:cubicBezTo>
                  <a:pt x="703927" y="-16579"/>
                  <a:pt x="943475" y="75075"/>
                  <a:pt x="1134237" y="0"/>
                </a:cubicBezTo>
                <a:cubicBezTo>
                  <a:pt x="1324999" y="-75075"/>
                  <a:pt x="1480427" y="26469"/>
                  <a:pt x="1774063" y="0"/>
                </a:cubicBezTo>
                <a:cubicBezTo>
                  <a:pt x="2067699" y="-26469"/>
                  <a:pt x="2120344" y="44012"/>
                  <a:pt x="2355723" y="0"/>
                </a:cubicBezTo>
                <a:cubicBezTo>
                  <a:pt x="2591102" y="-44012"/>
                  <a:pt x="2699384" y="33725"/>
                  <a:pt x="2908300" y="0"/>
                </a:cubicBezTo>
                <a:cubicBezTo>
                  <a:pt x="2931679" y="163229"/>
                  <a:pt x="2878956" y="315302"/>
                  <a:pt x="2908300" y="506508"/>
                </a:cubicBezTo>
                <a:cubicBezTo>
                  <a:pt x="2937644" y="697714"/>
                  <a:pt x="2855653" y="839519"/>
                  <a:pt x="2908300" y="970010"/>
                </a:cubicBezTo>
                <a:cubicBezTo>
                  <a:pt x="2960947" y="1100501"/>
                  <a:pt x="2879378" y="1269686"/>
                  <a:pt x="2908300" y="1433512"/>
                </a:cubicBezTo>
                <a:cubicBezTo>
                  <a:pt x="2700119" y="1434975"/>
                  <a:pt x="2475934" y="1377167"/>
                  <a:pt x="2355723" y="1433512"/>
                </a:cubicBezTo>
                <a:cubicBezTo>
                  <a:pt x="2235512" y="1489857"/>
                  <a:pt x="1935220" y="1393423"/>
                  <a:pt x="1744980" y="1433512"/>
                </a:cubicBezTo>
                <a:cubicBezTo>
                  <a:pt x="1554740" y="1473601"/>
                  <a:pt x="1410218" y="1419112"/>
                  <a:pt x="1192403" y="1433512"/>
                </a:cubicBezTo>
                <a:cubicBezTo>
                  <a:pt x="974588" y="1447912"/>
                  <a:pt x="880967" y="1407461"/>
                  <a:pt x="697992" y="1433512"/>
                </a:cubicBezTo>
                <a:cubicBezTo>
                  <a:pt x="515017" y="1459563"/>
                  <a:pt x="170300" y="1370902"/>
                  <a:pt x="0" y="1433512"/>
                </a:cubicBezTo>
                <a:cubicBezTo>
                  <a:pt x="-48235" y="1290222"/>
                  <a:pt x="26922" y="1092576"/>
                  <a:pt x="0" y="984345"/>
                </a:cubicBezTo>
                <a:cubicBezTo>
                  <a:pt x="-26922" y="876114"/>
                  <a:pt x="22135" y="714055"/>
                  <a:pt x="0" y="492172"/>
                </a:cubicBezTo>
                <a:cubicBezTo>
                  <a:pt x="-22135" y="270289"/>
                  <a:pt x="1355" y="152282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8397978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Link</a:t>
            </a:r>
          </a:p>
          <a:p>
            <a:pPr algn="ctr"/>
            <a:r>
              <a:rPr lang="en-ID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D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ink yang </a:t>
            </a:r>
            <a:r>
              <a:rPr lang="en-ID" sz="2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menuju</a:t>
            </a:r>
            <a:r>
              <a:rPr lang="en-ID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domain lain</a:t>
            </a:r>
            <a:endParaRPr lang="en-ID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3306C7-8073-4915-9845-6CCE73617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5"/>
          <a:stretch/>
        </p:blipFill>
        <p:spPr>
          <a:xfrm>
            <a:off x="5524499" y="447675"/>
            <a:ext cx="6327775" cy="3171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744FA-776C-4CB2-9275-80A7A778DC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0"/>
          <a:stretch/>
        </p:blipFill>
        <p:spPr>
          <a:xfrm>
            <a:off x="5567362" y="3619500"/>
            <a:ext cx="6327775" cy="3009900"/>
          </a:xfrm>
          <a:prstGeom prst="rect">
            <a:avLst/>
          </a:prstGeom>
        </p:spPr>
      </p:pic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1075969C-AD4E-4EB5-AC91-12EBC3619CC0}"/>
              </a:ext>
            </a:extLst>
          </p:cNvPr>
          <p:cNvSpPr/>
          <p:nvPr/>
        </p:nvSpPr>
        <p:spPr>
          <a:xfrm rot="20489555">
            <a:off x="4294960" y="1851693"/>
            <a:ext cx="1130300" cy="1079500"/>
          </a:xfrm>
          <a:custGeom>
            <a:avLst/>
            <a:gdLst>
              <a:gd name="connsiteX0" fmla="*/ 0 w 1130300"/>
              <a:gd name="connsiteY0" fmla="*/ 269875 h 1079500"/>
              <a:gd name="connsiteX1" fmla="*/ 33734 w 1130300"/>
              <a:gd name="connsiteY1" fmla="*/ 269875 h 1079500"/>
              <a:gd name="connsiteX2" fmla="*/ 33734 w 1130300"/>
              <a:gd name="connsiteY2" fmla="*/ 809625 h 1079500"/>
              <a:gd name="connsiteX3" fmla="*/ 0 w 1130300"/>
              <a:gd name="connsiteY3" fmla="*/ 809625 h 1079500"/>
              <a:gd name="connsiteX4" fmla="*/ 0 w 1130300"/>
              <a:gd name="connsiteY4" fmla="*/ 269875 h 1079500"/>
              <a:gd name="connsiteX5" fmla="*/ 67469 w 1130300"/>
              <a:gd name="connsiteY5" fmla="*/ 269875 h 1079500"/>
              <a:gd name="connsiteX6" fmla="*/ 134938 w 1130300"/>
              <a:gd name="connsiteY6" fmla="*/ 269875 h 1079500"/>
              <a:gd name="connsiteX7" fmla="*/ 134938 w 1130300"/>
              <a:gd name="connsiteY7" fmla="*/ 809625 h 1079500"/>
              <a:gd name="connsiteX8" fmla="*/ 67469 w 1130300"/>
              <a:gd name="connsiteY8" fmla="*/ 809625 h 1079500"/>
              <a:gd name="connsiteX9" fmla="*/ 67469 w 1130300"/>
              <a:gd name="connsiteY9" fmla="*/ 269875 h 1079500"/>
              <a:gd name="connsiteX10" fmla="*/ 168672 w 1130300"/>
              <a:gd name="connsiteY10" fmla="*/ 269875 h 1079500"/>
              <a:gd name="connsiteX11" fmla="*/ 590550 w 1130300"/>
              <a:gd name="connsiteY11" fmla="*/ 269875 h 1079500"/>
              <a:gd name="connsiteX12" fmla="*/ 590550 w 1130300"/>
              <a:gd name="connsiteY12" fmla="*/ 0 h 1079500"/>
              <a:gd name="connsiteX13" fmla="*/ 865823 w 1130300"/>
              <a:gd name="connsiteY13" fmla="*/ 275273 h 1079500"/>
              <a:gd name="connsiteX14" fmla="*/ 1130300 w 1130300"/>
              <a:gd name="connsiteY14" fmla="*/ 539750 h 1079500"/>
              <a:gd name="connsiteX15" fmla="*/ 860425 w 1130300"/>
              <a:gd name="connsiteY15" fmla="*/ 809625 h 1079500"/>
              <a:gd name="connsiteX16" fmla="*/ 590550 w 1130300"/>
              <a:gd name="connsiteY16" fmla="*/ 1079500 h 1079500"/>
              <a:gd name="connsiteX17" fmla="*/ 590550 w 1130300"/>
              <a:gd name="connsiteY17" fmla="*/ 809625 h 1079500"/>
              <a:gd name="connsiteX18" fmla="*/ 168672 w 1130300"/>
              <a:gd name="connsiteY18" fmla="*/ 809625 h 1079500"/>
              <a:gd name="connsiteX19" fmla="*/ 168672 w 1130300"/>
              <a:gd name="connsiteY19" fmla="*/ 269875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0300" h="1079500" fill="none" extrusionOk="0">
                <a:moveTo>
                  <a:pt x="0" y="269875"/>
                </a:moveTo>
                <a:cubicBezTo>
                  <a:pt x="14052" y="267800"/>
                  <a:pt x="17512" y="273702"/>
                  <a:pt x="33734" y="269875"/>
                </a:cubicBezTo>
                <a:cubicBezTo>
                  <a:pt x="90075" y="408504"/>
                  <a:pt x="-24536" y="590245"/>
                  <a:pt x="33734" y="809625"/>
                </a:cubicBezTo>
                <a:cubicBezTo>
                  <a:pt x="24705" y="812269"/>
                  <a:pt x="11421" y="807161"/>
                  <a:pt x="0" y="809625"/>
                </a:cubicBezTo>
                <a:cubicBezTo>
                  <a:pt x="-6240" y="558603"/>
                  <a:pt x="28253" y="447657"/>
                  <a:pt x="0" y="269875"/>
                </a:cubicBezTo>
                <a:close/>
                <a:moveTo>
                  <a:pt x="67469" y="269875"/>
                </a:moveTo>
                <a:cubicBezTo>
                  <a:pt x="94171" y="266801"/>
                  <a:pt x="112724" y="273555"/>
                  <a:pt x="134938" y="269875"/>
                </a:cubicBezTo>
                <a:cubicBezTo>
                  <a:pt x="160418" y="531662"/>
                  <a:pt x="100185" y="689535"/>
                  <a:pt x="134938" y="809625"/>
                </a:cubicBezTo>
                <a:cubicBezTo>
                  <a:pt x="110773" y="816466"/>
                  <a:pt x="88309" y="802299"/>
                  <a:pt x="67469" y="809625"/>
                </a:cubicBezTo>
                <a:cubicBezTo>
                  <a:pt x="33376" y="641688"/>
                  <a:pt x="82145" y="412938"/>
                  <a:pt x="67469" y="269875"/>
                </a:cubicBezTo>
                <a:close/>
                <a:moveTo>
                  <a:pt x="168672" y="269875"/>
                </a:moveTo>
                <a:cubicBezTo>
                  <a:pt x="343674" y="264997"/>
                  <a:pt x="415261" y="303303"/>
                  <a:pt x="590550" y="269875"/>
                </a:cubicBezTo>
                <a:cubicBezTo>
                  <a:pt x="566219" y="187119"/>
                  <a:pt x="604050" y="78711"/>
                  <a:pt x="590550" y="0"/>
                </a:cubicBezTo>
                <a:cubicBezTo>
                  <a:pt x="696891" y="88763"/>
                  <a:pt x="764028" y="193897"/>
                  <a:pt x="865823" y="275273"/>
                </a:cubicBezTo>
                <a:cubicBezTo>
                  <a:pt x="967618" y="356649"/>
                  <a:pt x="1029935" y="477565"/>
                  <a:pt x="1130300" y="539750"/>
                </a:cubicBezTo>
                <a:cubicBezTo>
                  <a:pt x="1041631" y="669745"/>
                  <a:pt x="931053" y="694969"/>
                  <a:pt x="860425" y="809625"/>
                </a:cubicBezTo>
                <a:cubicBezTo>
                  <a:pt x="789797" y="924281"/>
                  <a:pt x="634418" y="994599"/>
                  <a:pt x="590550" y="1079500"/>
                </a:cubicBezTo>
                <a:cubicBezTo>
                  <a:pt x="585807" y="972610"/>
                  <a:pt x="596989" y="914466"/>
                  <a:pt x="590550" y="809625"/>
                </a:cubicBezTo>
                <a:cubicBezTo>
                  <a:pt x="438442" y="810609"/>
                  <a:pt x="331281" y="807885"/>
                  <a:pt x="168672" y="809625"/>
                </a:cubicBezTo>
                <a:cubicBezTo>
                  <a:pt x="112082" y="668518"/>
                  <a:pt x="188437" y="537758"/>
                  <a:pt x="168672" y="269875"/>
                </a:cubicBezTo>
                <a:close/>
              </a:path>
              <a:path w="1130300" h="1079500" stroke="0" extrusionOk="0">
                <a:moveTo>
                  <a:pt x="0" y="269875"/>
                </a:moveTo>
                <a:cubicBezTo>
                  <a:pt x="15193" y="268225"/>
                  <a:pt x="20719" y="271379"/>
                  <a:pt x="33734" y="269875"/>
                </a:cubicBezTo>
                <a:cubicBezTo>
                  <a:pt x="52410" y="381228"/>
                  <a:pt x="9237" y="596132"/>
                  <a:pt x="33734" y="809625"/>
                </a:cubicBezTo>
                <a:cubicBezTo>
                  <a:pt x="24079" y="813602"/>
                  <a:pt x="15532" y="809031"/>
                  <a:pt x="0" y="809625"/>
                </a:cubicBezTo>
                <a:cubicBezTo>
                  <a:pt x="-5033" y="622730"/>
                  <a:pt x="29322" y="418288"/>
                  <a:pt x="0" y="269875"/>
                </a:cubicBezTo>
                <a:close/>
                <a:moveTo>
                  <a:pt x="67469" y="269875"/>
                </a:moveTo>
                <a:cubicBezTo>
                  <a:pt x="93696" y="266685"/>
                  <a:pt x="112855" y="276278"/>
                  <a:pt x="134938" y="269875"/>
                </a:cubicBezTo>
                <a:cubicBezTo>
                  <a:pt x="167970" y="513113"/>
                  <a:pt x="87667" y="688596"/>
                  <a:pt x="134938" y="809625"/>
                </a:cubicBezTo>
                <a:cubicBezTo>
                  <a:pt x="112650" y="813853"/>
                  <a:pt x="81815" y="804484"/>
                  <a:pt x="67469" y="809625"/>
                </a:cubicBezTo>
                <a:cubicBezTo>
                  <a:pt x="9247" y="547821"/>
                  <a:pt x="113425" y="504298"/>
                  <a:pt x="67469" y="269875"/>
                </a:cubicBezTo>
                <a:close/>
                <a:moveTo>
                  <a:pt x="168672" y="269875"/>
                </a:moveTo>
                <a:cubicBezTo>
                  <a:pt x="329947" y="232009"/>
                  <a:pt x="417371" y="275266"/>
                  <a:pt x="590550" y="269875"/>
                </a:cubicBezTo>
                <a:cubicBezTo>
                  <a:pt x="577642" y="211856"/>
                  <a:pt x="607385" y="55644"/>
                  <a:pt x="590550" y="0"/>
                </a:cubicBezTo>
                <a:cubicBezTo>
                  <a:pt x="655682" y="57005"/>
                  <a:pt x="794208" y="235388"/>
                  <a:pt x="865823" y="275273"/>
                </a:cubicBezTo>
                <a:cubicBezTo>
                  <a:pt x="937438" y="315158"/>
                  <a:pt x="1053127" y="491412"/>
                  <a:pt x="1130300" y="539750"/>
                </a:cubicBezTo>
                <a:cubicBezTo>
                  <a:pt x="1029795" y="663156"/>
                  <a:pt x="939762" y="717415"/>
                  <a:pt x="876618" y="793433"/>
                </a:cubicBezTo>
                <a:cubicBezTo>
                  <a:pt x="813474" y="869451"/>
                  <a:pt x="686554" y="972602"/>
                  <a:pt x="590550" y="1079500"/>
                </a:cubicBezTo>
                <a:cubicBezTo>
                  <a:pt x="582897" y="1015001"/>
                  <a:pt x="604969" y="941044"/>
                  <a:pt x="590550" y="809625"/>
                </a:cubicBezTo>
                <a:cubicBezTo>
                  <a:pt x="462161" y="850916"/>
                  <a:pt x="302232" y="776694"/>
                  <a:pt x="168672" y="809625"/>
                </a:cubicBezTo>
                <a:cubicBezTo>
                  <a:pt x="128758" y="599056"/>
                  <a:pt x="225483" y="423214"/>
                  <a:pt x="168672" y="26987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59323366">
                  <a:prstGeom prst="striped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CED6FE04-2EE0-419D-8813-6A6F25CA38C2}"/>
              </a:ext>
            </a:extLst>
          </p:cNvPr>
          <p:cNvSpPr/>
          <p:nvPr/>
        </p:nvSpPr>
        <p:spPr>
          <a:xfrm rot="20743922">
            <a:off x="4294959" y="4795837"/>
            <a:ext cx="1130300" cy="1079500"/>
          </a:xfrm>
          <a:custGeom>
            <a:avLst/>
            <a:gdLst>
              <a:gd name="connsiteX0" fmla="*/ 0 w 1130300"/>
              <a:gd name="connsiteY0" fmla="*/ 269875 h 1079500"/>
              <a:gd name="connsiteX1" fmla="*/ 33734 w 1130300"/>
              <a:gd name="connsiteY1" fmla="*/ 269875 h 1079500"/>
              <a:gd name="connsiteX2" fmla="*/ 33734 w 1130300"/>
              <a:gd name="connsiteY2" fmla="*/ 809625 h 1079500"/>
              <a:gd name="connsiteX3" fmla="*/ 0 w 1130300"/>
              <a:gd name="connsiteY3" fmla="*/ 809625 h 1079500"/>
              <a:gd name="connsiteX4" fmla="*/ 0 w 1130300"/>
              <a:gd name="connsiteY4" fmla="*/ 269875 h 1079500"/>
              <a:gd name="connsiteX5" fmla="*/ 67469 w 1130300"/>
              <a:gd name="connsiteY5" fmla="*/ 269875 h 1079500"/>
              <a:gd name="connsiteX6" fmla="*/ 134938 w 1130300"/>
              <a:gd name="connsiteY6" fmla="*/ 269875 h 1079500"/>
              <a:gd name="connsiteX7" fmla="*/ 134938 w 1130300"/>
              <a:gd name="connsiteY7" fmla="*/ 809625 h 1079500"/>
              <a:gd name="connsiteX8" fmla="*/ 67469 w 1130300"/>
              <a:gd name="connsiteY8" fmla="*/ 809625 h 1079500"/>
              <a:gd name="connsiteX9" fmla="*/ 67469 w 1130300"/>
              <a:gd name="connsiteY9" fmla="*/ 269875 h 1079500"/>
              <a:gd name="connsiteX10" fmla="*/ 168672 w 1130300"/>
              <a:gd name="connsiteY10" fmla="*/ 269875 h 1079500"/>
              <a:gd name="connsiteX11" fmla="*/ 590550 w 1130300"/>
              <a:gd name="connsiteY11" fmla="*/ 269875 h 1079500"/>
              <a:gd name="connsiteX12" fmla="*/ 590550 w 1130300"/>
              <a:gd name="connsiteY12" fmla="*/ 0 h 1079500"/>
              <a:gd name="connsiteX13" fmla="*/ 871220 w 1130300"/>
              <a:gd name="connsiteY13" fmla="*/ 280670 h 1079500"/>
              <a:gd name="connsiteX14" fmla="*/ 1130300 w 1130300"/>
              <a:gd name="connsiteY14" fmla="*/ 539750 h 1079500"/>
              <a:gd name="connsiteX15" fmla="*/ 876618 w 1130300"/>
              <a:gd name="connsiteY15" fmla="*/ 793433 h 1079500"/>
              <a:gd name="connsiteX16" fmla="*/ 590550 w 1130300"/>
              <a:gd name="connsiteY16" fmla="*/ 1079500 h 1079500"/>
              <a:gd name="connsiteX17" fmla="*/ 590550 w 1130300"/>
              <a:gd name="connsiteY17" fmla="*/ 809625 h 1079500"/>
              <a:gd name="connsiteX18" fmla="*/ 168672 w 1130300"/>
              <a:gd name="connsiteY18" fmla="*/ 809625 h 1079500"/>
              <a:gd name="connsiteX19" fmla="*/ 168672 w 1130300"/>
              <a:gd name="connsiteY19" fmla="*/ 269875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0300" h="1079500" fill="none" extrusionOk="0">
                <a:moveTo>
                  <a:pt x="0" y="269875"/>
                </a:moveTo>
                <a:cubicBezTo>
                  <a:pt x="9629" y="268119"/>
                  <a:pt x="24933" y="271131"/>
                  <a:pt x="33734" y="269875"/>
                </a:cubicBezTo>
                <a:cubicBezTo>
                  <a:pt x="95455" y="431097"/>
                  <a:pt x="-13260" y="551296"/>
                  <a:pt x="33734" y="809625"/>
                </a:cubicBezTo>
                <a:cubicBezTo>
                  <a:pt x="26097" y="812970"/>
                  <a:pt x="13462" y="806768"/>
                  <a:pt x="0" y="809625"/>
                </a:cubicBezTo>
                <a:cubicBezTo>
                  <a:pt x="-39336" y="563915"/>
                  <a:pt x="5593" y="433429"/>
                  <a:pt x="0" y="269875"/>
                </a:cubicBezTo>
                <a:close/>
                <a:moveTo>
                  <a:pt x="67469" y="269875"/>
                </a:moveTo>
                <a:cubicBezTo>
                  <a:pt x="93443" y="267084"/>
                  <a:pt x="121365" y="274679"/>
                  <a:pt x="134938" y="269875"/>
                </a:cubicBezTo>
                <a:cubicBezTo>
                  <a:pt x="138467" y="435471"/>
                  <a:pt x="107981" y="625465"/>
                  <a:pt x="134938" y="809625"/>
                </a:cubicBezTo>
                <a:cubicBezTo>
                  <a:pt x="106684" y="816880"/>
                  <a:pt x="89862" y="801554"/>
                  <a:pt x="67469" y="809625"/>
                </a:cubicBezTo>
                <a:cubicBezTo>
                  <a:pt x="7921" y="675906"/>
                  <a:pt x="124213" y="392716"/>
                  <a:pt x="67469" y="269875"/>
                </a:cubicBezTo>
                <a:close/>
                <a:moveTo>
                  <a:pt x="168672" y="269875"/>
                </a:moveTo>
                <a:cubicBezTo>
                  <a:pt x="284842" y="232309"/>
                  <a:pt x="385703" y="290751"/>
                  <a:pt x="590550" y="269875"/>
                </a:cubicBezTo>
                <a:cubicBezTo>
                  <a:pt x="558517" y="179334"/>
                  <a:pt x="612578" y="82278"/>
                  <a:pt x="590550" y="0"/>
                </a:cubicBezTo>
                <a:cubicBezTo>
                  <a:pt x="671875" y="48307"/>
                  <a:pt x="755856" y="218324"/>
                  <a:pt x="871220" y="280670"/>
                </a:cubicBezTo>
                <a:cubicBezTo>
                  <a:pt x="986584" y="343016"/>
                  <a:pt x="983863" y="430498"/>
                  <a:pt x="1130300" y="539750"/>
                </a:cubicBezTo>
                <a:cubicBezTo>
                  <a:pt x="1028908" y="654379"/>
                  <a:pt x="918045" y="725538"/>
                  <a:pt x="876618" y="793433"/>
                </a:cubicBezTo>
                <a:cubicBezTo>
                  <a:pt x="835191" y="861328"/>
                  <a:pt x="691034" y="963221"/>
                  <a:pt x="590550" y="1079500"/>
                </a:cubicBezTo>
                <a:cubicBezTo>
                  <a:pt x="558565" y="982730"/>
                  <a:pt x="590972" y="901271"/>
                  <a:pt x="590550" y="809625"/>
                </a:cubicBezTo>
                <a:cubicBezTo>
                  <a:pt x="383460" y="859591"/>
                  <a:pt x="364356" y="764373"/>
                  <a:pt x="168672" y="809625"/>
                </a:cubicBezTo>
                <a:cubicBezTo>
                  <a:pt x="135160" y="693890"/>
                  <a:pt x="171024" y="491809"/>
                  <a:pt x="168672" y="269875"/>
                </a:cubicBezTo>
                <a:close/>
              </a:path>
              <a:path w="1130300" h="1079500" stroke="0" extrusionOk="0">
                <a:moveTo>
                  <a:pt x="0" y="269875"/>
                </a:moveTo>
                <a:cubicBezTo>
                  <a:pt x="10462" y="265960"/>
                  <a:pt x="21067" y="272754"/>
                  <a:pt x="33734" y="269875"/>
                </a:cubicBezTo>
                <a:cubicBezTo>
                  <a:pt x="90666" y="463291"/>
                  <a:pt x="24738" y="683660"/>
                  <a:pt x="33734" y="809625"/>
                </a:cubicBezTo>
                <a:cubicBezTo>
                  <a:pt x="20481" y="811003"/>
                  <a:pt x="11537" y="807852"/>
                  <a:pt x="0" y="809625"/>
                </a:cubicBezTo>
                <a:cubicBezTo>
                  <a:pt x="-52176" y="660490"/>
                  <a:pt x="15469" y="387942"/>
                  <a:pt x="0" y="269875"/>
                </a:cubicBezTo>
                <a:close/>
                <a:moveTo>
                  <a:pt x="67469" y="269875"/>
                </a:moveTo>
                <a:cubicBezTo>
                  <a:pt x="97351" y="263455"/>
                  <a:pt x="104984" y="277881"/>
                  <a:pt x="134938" y="269875"/>
                </a:cubicBezTo>
                <a:cubicBezTo>
                  <a:pt x="146903" y="391216"/>
                  <a:pt x="94617" y="672925"/>
                  <a:pt x="134938" y="809625"/>
                </a:cubicBezTo>
                <a:cubicBezTo>
                  <a:pt x="101538" y="809881"/>
                  <a:pt x="91744" y="806614"/>
                  <a:pt x="67469" y="809625"/>
                </a:cubicBezTo>
                <a:cubicBezTo>
                  <a:pt x="4720" y="566242"/>
                  <a:pt x="87402" y="456850"/>
                  <a:pt x="67469" y="269875"/>
                </a:cubicBezTo>
                <a:close/>
                <a:moveTo>
                  <a:pt x="168672" y="269875"/>
                </a:moveTo>
                <a:cubicBezTo>
                  <a:pt x="257782" y="224866"/>
                  <a:pt x="454111" y="285431"/>
                  <a:pt x="590550" y="269875"/>
                </a:cubicBezTo>
                <a:cubicBezTo>
                  <a:pt x="565499" y="165688"/>
                  <a:pt x="590626" y="120286"/>
                  <a:pt x="590550" y="0"/>
                </a:cubicBezTo>
                <a:cubicBezTo>
                  <a:pt x="673085" y="30628"/>
                  <a:pt x="714976" y="182288"/>
                  <a:pt x="849630" y="259080"/>
                </a:cubicBezTo>
                <a:cubicBezTo>
                  <a:pt x="984284" y="335872"/>
                  <a:pt x="1039003" y="509132"/>
                  <a:pt x="1130300" y="539750"/>
                </a:cubicBezTo>
                <a:cubicBezTo>
                  <a:pt x="1058361" y="632550"/>
                  <a:pt x="936038" y="720644"/>
                  <a:pt x="860425" y="809625"/>
                </a:cubicBezTo>
                <a:cubicBezTo>
                  <a:pt x="784812" y="898606"/>
                  <a:pt x="650089" y="962544"/>
                  <a:pt x="590550" y="1079500"/>
                </a:cubicBezTo>
                <a:cubicBezTo>
                  <a:pt x="569352" y="1024401"/>
                  <a:pt x="605513" y="932452"/>
                  <a:pt x="590550" y="809625"/>
                </a:cubicBezTo>
                <a:cubicBezTo>
                  <a:pt x="466297" y="849524"/>
                  <a:pt x="375898" y="800288"/>
                  <a:pt x="168672" y="809625"/>
                </a:cubicBezTo>
                <a:cubicBezTo>
                  <a:pt x="133969" y="567356"/>
                  <a:pt x="213713" y="500048"/>
                  <a:pt x="168672" y="26987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75185039">
                  <a:prstGeom prst="striped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633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C921-8E2C-4E66-B8B6-64C50617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301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(Internal Link) </a:t>
            </a:r>
            <a:endParaRPr lang="en-ID" sz="4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B0C9C-7818-47E8-8BD8-0A3150F2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431" y="965200"/>
            <a:ext cx="8081137" cy="3340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C6E249-CF6D-42B1-BAA2-A46FC148B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56" y="4514850"/>
            <a:ext cx="8072438" cy="18963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16EDB5-486E-439D-9F98-132C647D19DD}"/>
              </a:ext>
            </a:extLst>
          </p:cNvPr>
          <p:cNvSpPr/>
          <p:nvPr/>
        </p:nvSpPr>
        <p:spPr>
          <a:xfrm rot="16200000">
            <a:off x="-901698" y="4955661"/>
            <a:ext cx="2755900" cy="4445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petanikode.com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0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8E7B4C-94C7-4D8D-8AB7-FA7830BE31EB}"/>
              </a:ext>
            </a:extLst>
          </p:cNvPr>
          <p:cNvSpPr txBox="1">
            <a:spLocks/>
          </p:cNvSpPr>
          <p:nvPr/>
        </p:nvSpPr>
        <p:spPr>
          <a:xfrm>
            <a:off x="838199" y="-130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(External Link) </a:t>
            </a:r>
            <a:endParaRPr lang="en-ID" sz="4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C59D93-D349-4462-9213-9D5B2D2B675C}"/>
              </a:ext>
            </a:extLst>
          </p:cNvPr>
          <p:cNvSpPr/>
          <p:nvPr/>
        </p:nvSpPr>
        <p:spPr>
          <a:xfrm rot="16200000">
            <a:off x="-901698" y="4955661"/>
            <a:ext cx="2755900" cy="4445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petanikode.com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6EC57A-A820-435D-A6FC-9B40AED7B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6" y="2726907"/>
            <a:ext cx="6648925" cy="3845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5C1D2E-1D2C-4A15-88FD-156DA31C2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79" y="979488"/>
            <a:ext cx="9710440" cy="735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4D4D3D-64C0-4EF1-81B8-257E6F776C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305"/>
          <a:stretch/>
        </p:blipFill>
        <p:spPr>
          <a:xfrm>
            <a:off x="1659988" y="1765300"/>
            <a:ext cx="8872022" cy="91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3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A25B-84D4-4D03-95EF-CCDE5EF5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5025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Link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FF47C-18B9-4E2E-A429-6FC21B5DC200}"/>
              </a:ext>
            </a:extLst>
          </p:cNvPr>
          <p:cNvSpPr/>
          <p:nvPr/>
        </p:nvSpPr>
        <p:spPr>
          <a:xfrm>
            <a:off x="317500" y="2603500"/>
            <a:ext cx="2438400" cy="2400300"/>
          </a:xfrm>
          <a:custGeom>
            <a:avLst/>
            <a:gdLst>
              <a:gd name="connsiteX0" fmla="*/ 0 w 2438400"/>
              <a:gd name="connsiteY0" fmla="*/ 0 h 2400300"/>
              <a:gd name="connsiteX1" fmla="*/ 536448 w 2438400"/>
              <a:gd name="connsiteY1" fmla="*/ 0 h 2400300"/>
              <a:gd name="connsiteX2" fmla="*/ 1024128 w 2438400"/>
              <a:gd name="connsiteY2" fmla="*/ 0 h 2400300"/>
              <a:gd name="connsiteX3" fmla="*/ 1511808 w 2438400"/>
              <a:gd name="connsiteY3" fmla="*/ 0 h 2400300"/>
              <a:gd name="connsiteX4" fmla="*/ 2438400 w 2438400"/>
              <a:gd name="connsiteY4" fmla="*/ 0 h 2400300"/>
              <a:gd name="connsiteX5" fmla="*/ 2438400 w 2438400"/>
              <a:gd name="connsiteY5" fmla="*/ 528066 h 2400300"/>
              <a:gd name="connsiteX6" fmla="*/ 2438400 w 2438400"/>
              <a:gd name="connsiteY6" fmla="*/ 1008126 h 2400300"/>
              <a:gd name="connsiteX7" fmla="*/ 2438400 w 2438400"/>
              <a:gd name="connsiteY7" fmla="*/ 1416177 h 2400300"/>
              <a:gd name="connsiteX8" fmla="*/ 2438400 w 2438400"/>
              <a:gd name="connsiteY8" fmla="*/ 1824228 h 2400300"/>
              <a:gd name="connsiteX9" fmla="*/ 2438400 w 2438400"/>
              <a:gd name="connsiteY9" fmla="*/ 2400300 h 2400300"/>
              <a:gd name="connsiteX10" fmla="*/ 1950720 w 2438400"/>
              <a:gd name="connsiteY10" fmla="*/ 2400300 h 2400300"/>
              <a:gd name="connsiteX11" fmla="*/ 1438656 w 2438400"/>
              <a:gd name="connsiteY11" fmla="*/ 2400300 h 2400300"/>
              <a:gd name="connsiteX12" fmla="*/ 902208 w 2438400"/>
              <a:gd name="connsiteY12" fmla="*/ 2400300 h 2400300"/>
              <a:gd name="connsiteX13" fmla="*/ 438912 w 2438400"/>
              <a:gd name="connsiteY13" fmla="*/ 2400300 h 2400300"/>
              <a:gd name="connsiteX14" fmla="*/ 0 w 2438400"/>
              <a:gd name="connsiteY14" fmla="*/ 2400300 h 2400300"/>
              <a:gd name="connsiteX15" fmla="*/ 0 w 2438400"/>
              <a:gd name="connsiteY15" fmla="*/ 1992249 h 2400300"/>
              <a:gd name="connsiteX16" fmla="*/ 0 w 2438400"/>
              <a:gd name="connsiteY16" fmla="*/ 1464183 h 2400300"/>
              <a:gd name="connsiteX17" fmla="*/ 0 w 2438400"/>
              <a:gd name="connsiteY17" fmla="*/ 960120 h 2400300"/>
              <a:gd name="connsiteX18" fmla="*/ 0 w 2438400"/>
              <a:gd name="connsiteY18" fmla="*/ 528066 h 2400300"/>
              <a:gd name="connsiteX19" fmla="*/ 0 w 2438400"/>
              <a:gd name="connsiteY19" fmla="*/ 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38400" h="2400300" fill="none" extrusionOk="0">
                <a:moveTo>
                  <a:pt x="0" y="0"/>
                </a:moveTo>
                <a:cubicBezTo>
                  <a:pt x="248216" y="-21258"/>
                  <a:pt x="337890" y="23603"/>
                  <a:pt x="536448" y="0"/>
                </a:cubicBezTo>
                <a:cubicBezTo>
                  <a:pt x="735006" y="-23603"/>
                  <a:pt x="863329" y="32414"/>
                  <a:pt x="1024128" y="0"/>
                </a:cubicBezTo>
                <a:cubicBezTo>
                  <a:pt x="1184927" y="-32414"/>
                  <a:pt x="1360920" y="45929"/>
                  <a:pt x="1511808" y="0"/>
                </a:cubicBezTo>
                <a:cubicBezTo>
                  <a:pt x="1662696" y="-45929"/>
                  <a:pt x="2097202" y="30229"/>
                  <a:pt x="2438400" y="0"/>
                </a:cubicBezTo>
                <a:cubicBezTo>
                  <a:pt x="2492253" y="202112"/>
                  <a:pt x="2378835" y="333108"/>
                  <a:pt x="2438400" y="528066"/>
                </a:cubicBezTo>
                <a:cubicBezTo>
                  <a:pt x="2497965" y="723024"/>
                  <a:pt x="2412673" y="866533"/>
                  <a:pt x="2438400" y="1008126"/>
                </a:cubicBezTo>
                <a:cubicBezTo>
                  <a:pt x="2464127" y="1149719"/>
                  <a:pt x="2433505" y="1219134"/>
                  <a:pt x="2438400" y="1416177"/>
                </a:cubicBezTo>
                <a:cubicBezTo>
                  <a:pt x="2443295" y="1613220"/>
                  <a:pt x="2421455" y="1623127"/>
                  <a:pt x="2438400" y="1824228"/>
                </a:cubicBezTo>
                <a:cubicBezTo>
                  <a:pt x="2455345" y="2025329"/>
                  <a:pt x="2384258" y="2179175"/>
                  <a:pt x="2438400" y="2400300"/>
                </a:cubicBezTo>
                <a:cubicBezTo>
                  <a:pt x="2253276" y="2405004"/>
                  <a:pt x="2181957" y="2370948"/>
                  <a:pt x="1950720" y="2400300"/>
                </a:cubicBezTo>
                <a:cubicBezTo>
                  <a:pt x="1719483" y="2429652"/>
                  <a:pt x="1657545" y="2351407"/>
                  <a:pt x="1438656" y="2400300"/>
                </a:cubicBezTo>
                <a:cubicBezTo>
                  <a:pt x="1219767" y="2449193"/>
                  <a:pt x="1127485" y="2360112"/>
                  <a:pt x="902208" y="2400300"/>
                </a:cubicBezTo>
                <a:cubicBezTo>
                  <a:pt x="676931" y="2440488"/>
                  <a:pt x="604788" y="2381853"/>
                  <a:pt x="438912" y="2400300"/>
                </a:cubicBezTo>
                <a:cubicBezTo>
                  <a:pt x="273036" y="2418747"/>
                  <a:pt x="134235" y="2362532"/>
                  <a:pt x="0" y="2400300"/>
                </a:cubicBezTo>
                <a:cubicBezTo>
                  <a:pt x="-21193" y="2197092"/>
                  <a:pt x="47906" y="2136601"/>
                  <a:pt x="0" y="1992249"/>
                </a:cubicBezTo>
                <a:cubicBezTo>
                  <a:pt x="-47906" y="1847897"/>
                  <a:pt x="58421" y="1600349"/>
                  <a:pt x="0" y="1464183"/>
                </a:cubicBezTo>
                <a:cubicBezTo>
                  <a:pt x="-58421" y="1328017"/>
                  <a:pt x="10210" y="1206428"/>
                  <a:pt x="0" y="960120"/>
                </a:cubicBezTo>
                <a:cubicBezTo>
                  <a:pt x="-10210" y="713812"/>
                  <a:pt x="50689" y="615580"/>
                  <a:pt x="0" y="528066"/>
                </a:cubicBezTo>
                <a:cubicBezTo>
                  <a:pt x="-50689" y="440552"/>
                  <a:pt x="56528" y="224960"/>
                  <a:pt x="0" y="0"/>
                </a:cubicBezTo>
                <a:close/>
              </a:path>
              <a:path w="2438400" h="2400300" stroke="0" extrusionOk="0">
                <a:moveTo>
                  <a:pt x="0" y="0"/>
                </a:moveTo>
                <a:cubicBezTo>
                  <a:pt x="204382" y="-7823"/>
                  <a:pt x="303089" y="83"/>
                  <a:pt x="536448" y="0"/>
                </a:cubicBezTo>
                <a:cubicBezTo>
                  <a:pt x="769807" y="-83"/>
                  <a:pt x="879171" y="53854"/>
                  <a:pt x="999744" y="0"/>
                </a:cubicBezTo>
                <a:cubicBezTo>
                  <a:pt x="1120317" y="-53854"/>
                  <a:pt x="1350697" y="44656"/>
                  <a:pt x="1511808" y="0"/>
                </a:cubicBezTo>
                <a:cubicBezTo>
                  <a:pt x="1672919" y="-44656"/>
                  <a:pt x="1873967" y="24384"/>
                  <a:pt x="1975104" y="0"/>
                </a:cubicBezTo>
                <a:cubicBezTo>
                  <a:pt x="2076241" y="-24384"/>
                  <a:pt x="2314216" y="35017"/>
                  <a:pt x="2438400" y="0"/>
                </a:cubicBezTo>
                <a:cubicBezTo>
                  <a:pt x="2472530" y="212425"/>
                  <a:pt x="2387353" y="284286"/>
                  <a:pt x="2438400" y="432054"/>
                </a:cubicBezTo>
                <a:cubicBezTo>
                  <a:pt x="2489447" y="579822"/>
                  <a:pt x="2433962" y="788657"/>
                  <a:pt x="2438400" y="888111"/>
                </a:cubicBezTo>
                <a:cubicBezTo>
                  <a:pt x="2442838" y="987565"/>
                  <a:pt x="2399649" y="1181073"/>
                  <a:pt x="2438400" y="1368171"/>
                </a:cubicBezTo>
                <a:cubicBezTo>
                  <a:pt x="2477151" y="1555269"/>
                  <a:pt x="2426834" y="1625430"/>
                  <a:pt x="2438400" y="1872234"/>
                </a:cubicBezTo>
                <a:cubicBezTo>
                  <a:pt x="2449966" y="2119038"/>
                  <a:pt x="2426104" y="2163351"/>
                  <a:pt x="2438400" y="2400300"/>
                </a:cubicBezTo>
                <a:cubicBezTo>
                  <a:pt x="2209586" y="2409780"/>
                  <a:pt x="2107872" y="2396651"/>
                  <a:pt x="1901952" y="2400300"/>
                </a:cubicBezTo>
                <a:cubicBezTo>
                  <a:pt x="1696032" y="2403949"/>
                  <a:pt x="1579678" y="2398608"/>
                  <a:pt x="1438656" y="2400300"/>
                </a:cubicBezTo>
                <a:cubicBezTo>
                  <a:pt x="1297634" y="2401992"/>
                  <a:pt x="1034611" y="2377040"/>
                  <a:pt x="902208" y="2400300"/>
                </a:cubicBezTo>
                <a:cubicBezTo>
                  <a:pt x="769805" y="2423560"/>
                  <a:pt x="339175" y="2338669"/>
                  <a:pt x="0" y="2400300"/>
                </a:cubicBezTo>
                <a:cubicBezTo>
                  <a:pt x="-11695" y="2234799"/>
                  <a:pt x="2198" y="2124220"/>
                  <a:pt x="0" y="1992249"/>
                </a:cubicBezTo>
                <a:cubicBezTo>
                  <a:pt x="-2198" y="1860278"/>
                  <a:pt x="39005" y="1721825"/>
                  <a:pt x="0" y="1560195"/>
                </a:cubicBezTo>
                <a:cubicBezTo>
                  <a:pt x="-39005" y="1398565"/>
                  <a:pt x="3094" y="1272776"/>
                  <a:pt x="0" y="1056132"/>
                </a:cubicBezTo>
                <a:cubicBezTo>
                  <a:pt x="-3094" y="839488"/>
                  <a:pt x="46176" y="784575"/>
                  <a:pt x="0" y="576072"/>
                </a:cubicBezTo>
                <a:cubicBezTo>
                  <a:pt x="-46176" y="367569"/>
                  <a:pt x="66921" y="153968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07592058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  <a:p>
            <a:pPr algn="ctr"/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target </a:t>
            </a:r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pembukaan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ID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104FF3-A8B2-44D1-9067-FBBD0EFC6BC6}"/>
              </a:ext>
            </a:extLst>
          </p:cNvPr>
          <p:cNvSpPr/>
          <p:nvPr/>
        </p:nvSpPr>
        <p:spPr>
          <a:xfrm>
            <a:off x="3098800" y="2603500"/>
            <a:ext cx="3124200" cy="3123406"/>
          </a:xfrm>
          <a:custGeom>
            <a:avLst/>
            <a:gdLst>
              <a:gd name="connsiteX0" fmla="*/ 0 w 3124200"/>
              <a:gd name="connsiteY0" fmla="*/ 0 h 3123406"/>
              <a:gd name="connsiteX1" fmla="*/ 520700 w 3124200"/>
              <a:gd name="connsiteY1" fmla="*/ 0 h 3123406"/>
              <a:gd name="connsiteX2" fmla="*/ 1041400 w 3124200"/>
              <a:gd name="connsiteY2" fmla="*/ 0 h 3123406"/>
              <a:gd name="connsiteX3" fmla="*/ 1499616 w 3124200"/>
              <a:gd name="connsiteY3" fmla="*/ 0 h 3123406"/>
              <a:gd name="connsiteX4" fmla="*/ 2020316 w 3124200"/>
              <a:gd name="connsiteY4" fmla="*/ 0 h 3123406"/>
              <a:gd name="connsiteX5" fmla="*/ 2447290 w 3124200"/>
              <a:gd name="connsiteY5" fmla="*/ 0 h 3123406"/>
              <a:gd name="connsiteX6" fmla="*/ 3124200 w 3124200"/>
              <a:gd name="connsiteY6" fmla="*/ 0 h 3123406"/>
              <a:gd name="connsiteX7" fmla="*/ 3124200 w 3124200"/>
              <a:gd name="connsiteY7" fmla="*/ 458100 h 3123406"/>
              <a:gd name="connsiteX8" fmla="*/ 3124200 w 3124200"/>
              <a:gd name="connsiteY8" fmla="*/ 978667 h 3123406"/>
              <a:gd name="connsiteX9" fmla="*/ 3124200 w 3124200"/>
              <a:gd name="connsiteY9" fmla="*/ 1561703 h 3123406"/>
              <a:gd name="connsiteX10" fmla="*/ 3124200 w 3124200"/>
              <a:gd name="connsiteY10" fmla="*/ 2051037 h 3123406"/>
              <a:gd name="connsiteX11" fmla="*/ 3124200 w 3124200"/>
              <a:gd name="connsiteY11" fmla="*/ 2509136 h 3123406"/>
              <a:gd name="connsiteX12" fmla="*/ 3124200 w 3124200"/>
              <a:gd name="connsiteY12" fmla="*/ 3123406 h 3123406"/>
              <a:gd name="connsiteX13" fmla="*/ 2634742 w 3124200"/>
              <a:gd name="connsiteY13" fmla="*/ 3123406 h 3123406"/>
              <a:gd name="connsiteX14" fmla="*/ 2051558 w 3124200"/>
              <a:gd name="connsiteY14" fmla="*/ 3123406 h 3123406"/>
              <a:gd name="connsiteX15" fmla="*/ 1530858 w 3124200"/>
              <a:gd name="connsiteY15" fmla="*/ 3123406 h 3123406"/>
              <a:gd name="connsiteX16" fmla="*/ 947674 w 3124200"/>
              <a:gd name="connsiteY16" fmla="*/ 3123406 h 3123406"/>
              <a:gd name="connsiteX17" fmla="*/ 0 w 3124200"/>
              <a:gd name="connsiteY17" fmla="*/ 3123406 h 3123406"/>
              <a:gd name="connsiteX18" fmla="*/ 0 w 3124200"/>
              <a:gd name="connsiteY18" fmla="*/ 2634072 h 3123406"/>
              <a:gd name="connsiteX19" fmla="*/ 0 w 3124200"/>
              <a:gd name="connsiteY19" fmla="*/ 2082271 h 3123406"/>
              <a:gd name="connsiteX20" fmla="*/ 0 w 3124200"/>
              <a:gd name="connsiteY20" fmla="*/ 1499235 h 3123406"/>
              <a:gd name="connsiteX21" fmla="*/ 0 w 3124200"/>
              <a:gd name="connsiteY21" fmla="*/ 978667 h 3123406"/>
              <a:gd name="connsiteX22" fmla="*/ 0 w 3124200"/>
              <a:gd name="connsiteY22" fmla="*/ 0 h 312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24200" h="3123406" fill="none" extrusionOk="0">
                <a:moveTo>
                  <a:pt x="0" y="0"/>
                </a:moveTo>
                <a:cubicBezTo>
                  <a:pt x="158541" y="-42022"/>
                  <a:pt x="309423" y="60890"/>
                  <a:pt x="520700" y="0"/>
                </a:cubicBezTo>
                <a:cubicBezTo>
                  <a:pt x="731977" y="-60890"/>
                  <a:pt x="789806" y="31765"/>
                  <a:pt x="1041400" y="0"/>
                </a:cubicBezTo>
                <a:cubicBezTo>
                  <a:pt x="1292994" y="-31765"/>
                  <a:pt x="1389933" y="50900"/>
                  <a:pt x="1499616" y="0"/>
                </a:cubicBezTo>
                <a:cubicBezTo>
                  <a:pt x="1609299" y="-50900"/>
                  <a:pt x="1808430" y="50788"/>
                  <a:pt x="2020316" y="0"/>
                </a:cubicBezTo>
                <a:cubicBezTo>
                  <a:pt x="2232202" y="-50788"/>
                  <a:pt x="2267145" y="7404"/>
                  <a:pt x="2447290" y="0"/>
                </a:cubicBezTo>
                <a:cubicBezTo>
                  <a:pt x="2627435" y="-7404"/>
                  <a:pt x="2932839" y="38702"/>
                  <a:pt x="3124200" y="0"/>
                </a:cubicBezTo>
                <a:cubicBezTo>
                  <a:pt x="3157920" y="167498"/>
                  <a:pt x="3119256" y="343076"/>
                  <a:pt x="3124200" y="458100"/>
                </a:cubicBezTo>
                <a:cubicBezTo>
                  <a:pt x="3129144" y="573124"/>
                  <a:pt x="3091947" y="764089"/>
                  <a:pt x="3124200" y="978667"/>
                </a:cubicBezTo>
                <a:cubicBezTo>
                  <a:pt x="3156453" y="1193245"/>
                  <a:pt x="3100682" y="1381643"/>
                  <a:pt x="3124200" y="1561703"/>
                </a:cubicBezTo>
                <a:cubicBezTo>
                  <a:pt x="3147718" y="1741763"/>
                  <a:pt x="3108699" y="1865890"/>
                  <a:pt x="3124200" y="2051037"/>
                </a:cubicBezTo>
                <a:cubicBezTo>
                  <a:pt x="3139701" y="2236184"/>
                  <a:pt x="3075900" y="2406776"/>
                  <a:pt x="3124200" y="2509136"/>
                </a:cubicBezTo>
                <a:cubicBezTo>
                  <a:pt x="3172500" y="2611496"/>
                  <a:pt x="3094751" y="2829596"/>
                  <a:pt x="3124200" y="3123406"/>
                </a:cubicBezTo>
                <a:cubicBezTo>
                  <a:pt x="2978536" y="3175763"/>
                  <a:pt x="2847281" y="3074374"/>
                  <a:pt x="2634742" y="3123406"/>
                </a:cubicBezTo>
                <a:cubicBezTo>
                  <a:pt x="2422203" y="3172438"/>
                  <a:pt x="2222734" y="3076492"/>
                  <a:pt x="2051558" y="3123406"/>
                </a:cubicBezTo>
                <a:cubicBezTo>
                  <a:pt x="1880382" y="3170320"/>
                  <a:pt x="1751766" y="3098068"/>
                  <a:pt x="1530858" y="3123406"/>
                </a:cubicBezTo>
                <a:cubicBezTo>
                  <a:pt x="1309950" y="3148744"/>
                  <a:pt x="1072472" y="3093094"/>
                  <a:pt x="947674" y="3123406"/>
                </a:cubicBezTo>
                <a:cubicBezTo>
                  <a:pt x="822876" y="3153718"/>
                  <a:pt x="230826" y="3056871"/>
                  <a:pt x="0" y="3123406"/>
                </a:cubicBezTo>
                <a:cubicBezTo>
                  <a:pt x="-31708" y="2917309"/>
                  <a:pt x="42049" y="2757119"/>
                  <a:pt x="0" y="2634072"/>
                </a:cubicBezTo>
                <a:cubicBezTo>
                  <a:pt x="-42049" y="2511025"/>
                  <a:pt x="45211" y="2202959"/>
                  <a:pt x="0" y="2082271"/>
                </a:cubicBezTo>
                <a:cubicBezTo>
                  <a:pt x="-45211" y="1961583"/>
                  <a:pt x="67737" y="1640444"/>
                  <a:pt x="0" y="1499235"/>
                </a:cubicBezTo>
                <a:cubicBezTo>
                  <a:pt x="-67737" y="1358026"/>
                  <a:pt x="12833" y="1186007"/>
                  <a:pt x="0" y="978667"/>
                </a:cubicBezTo>
                <a:cubicBezTo>
                  <a:pt x="-12833" y="771327"/>
                  <a:pt x="104511" y="223036"/>
                  <a:pt x="0" y="0"/>
                </a:cubicBezTo>
                <a:close/>
              </a:path>
              <a:path w="3124200" h="3123406" stroke="0" extrusionOk="0">
                <a:moveTo>
                  <a:pt x="0" y="0"/>
                </a:moveTo>
                <a:cubicBezTo>
                  <a:pt x="234936" y="-34148"/>
                  <a:pt x="341383" y="57250"/>
                  <a:pt x="489458" y="0"/>
                </a:cubicBezTo>
                <a:cubicBezTo>
                  <a:pt x="637533" y="-57250"/>
                  <a:pt x="752976" y="27100"/>
                  <a:pt x="916432" y="0"/>
                </a:cubicBezTo>
                <a:cubicBezTo>
                  <a:pt x="1079888" y="-27100"/>
                  <a:pt x="1323858" y="36457"/>
                  <a:pt x="1499616" y="0"/>
                </a:cubicBezTo>
                <a:cubicBezTo>
                  <a:pt x="1675374" y="-36457"/>
                  <a:pt x="1798435" y="54800"/>
                  <a:pt x="2051558" y="0"/>
                </a:cubicBezTo>
                <a:cubicBezTo>
                  <a:pt x="2304681" y="-54800"/>
                  <a:pt x="2321284" y="17147"/>
                  <a:pt x="2572258" y="0"/>
                </a:cubicBezTo>
                <a:cubicBezTo>
                  <a:pt x="2823232" y="-17147"/>
                  <a:pt x="3008821" y="55881"/>
                  <a:pt x="3124200" y="0"/>
                </a:cubicBezTo>
                <a:cubicBezTo>
                  <a:pt x="3163684" y="270583"/>
                  <a:pt x="3067766" y="451425"/>
                  <a:pt x="3124200" y="583036"/>
                </a:cubicBezTo>
                <a:cubicBezTo>
                  <a:pt x="3180634" y="714647"/>
                  <a:pt x="3087596" y="843818"/>
                  <a:pt x="3124200" y="1009901"/>
                </a:cubicBezTo>
                <a:cubicBezTo>
                  <a:pt x="3160804" y="1175984"/>
                  <a:pt x="3089909" y="1275368"/>
                  <a:pt x="3124200" y="1530469"/>
                </a:cubicBezTo>
                <a:cubicBezTo>
                  <a:pt x="3158491" y="1785570"/>
                  <a:pt x="3075074" y="1928058"/>
                  <a:pt x="3124200" y="2082271"/>
                </a:cubicBezTo>
                <a:cubicBezTo>
                  <a:pt x="3173326" y="2236484"/>
                  <a:pt x="3086987" y="2408964"/>
                  <a:pt x="3124200" y="2509136"/>
                </a:cubicBezTo>
                <a:cubicBezTo>
                  <a:pt x="3161413" y="2609308"/>
                  <a:pt x="3091954" y="2951324"/>
                  <a:pt x="3124200" y="3123406"/>
                </a:cubicBezTo>
                <a:cubicBezTo>
                  <a:pt x="2999961" y="3179578"/>
                  <a:pt x="2801782" y="3110280"/>
                  <a:pt x="2572258" y="3123406"/>
                </a:cubicBezTo>
                <a:cubicBezTo>
                  <a:pt x="2342734" y="3136532"/>
                  <a:pt x="2304929" y="3080637"/>
                  <a:pt x="2114042" y="3123406"/>
                </a:cubicBezTo>
                <a:cubicBezTo>
                  <a:pt x="1923155" y="3166175"/>
                  <a:pt x="1805543" y="3080758"/>
                  <a:pt x="1624584" y="3123406"/>
                </a:cubicBezTo>
                <a:cubicBezTo>
                  <a:pt x="1443625" y="3166054"/>
                  <a:pt x="1187750" y="3055074"/>
                  <a:pt x="1041400" y="3123406"/>
                </a:cubicBezTo>
                <a:cubicBezTo>
                  <a:pt x="895050" y="3191738"/>
                  <a:pt x="705159" y="3121516"/>
                  <a:pt x="489458" y="3123406"/>
                </a:cubicBezTo>
                <a:cubicBezTo>
                  <a:pt x="273757" y="3125296"/>
                  <a:pt x="175763" y="3087806"/>
                  <a:pt x="0" y="3123406"/>
                </a:cubicBezTo>
                <a:cubicBezTo>
                  <a:pt x="-33158" y="2873812"/>
                  <a:pt x="56374" y="2824845"/>
                  <a:pt x="0" y="2571604"/>
                </a:cubicBezTo>
                <a:cubicBezTo>
                  <a:pt x="-56374" y="2318363"/>
                  <a:pt x="17628" y="2105183"/>
                  <a:pt x="0" y="1988568"/>
                </a:cubicBezTo>
                <a:cubicBezTo>
                  <a:pt x="-17628" y="1871953"/>
                  <a:pt x="32504" y="1664535"/>
                  <a:pt x="0" y="1405533"/>
                </a:cubicBezTo>
                <a:cubicBezTo>
                  <a:pt x="-32504" y="1146531"/>
                  <a:pt x="1793" y="1031236"/>
                  <a:pt x="0" y="822497"/>
                </a:cubicBezTo>
                <a:cubicBezTo>
                  <a:pt x="-1793" y="613758"/>
                  <a:pt x="79904" y="285277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6645938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algn="ctr"/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tooltips. Tooltips </a:t>
            </a:r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disentuh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pointer </a:t>
            </a:r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menahan</a:t>
            </a:r>
            <a:r>
              <a:rPr lang="en-ID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tap di hp.</a:t>
            </a:r>
            <a:endParaRPr lang="en-ID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8390FA-CC20-454C-8E15-B6A866F26EAC}"/>
              </a:ext>
            </a:extLst>
          </p:cNvPr>
          <p:cNvSpPr/>
          <p:nvPr/>
        </p:nvSpPr>
        <p:spPr>
          <a:xfrm>
            <a:off x="6565900" y="2603500"/>
            <a:ext cx="2438400" cy="3123406"/>
          </a:xfrm>
          <a:custGeom>
            <a:avLst/>
            <a:gdLst>
              <a:gd name="connsiteX0" fmla="*/ 0 w 2438400"/>
              <a:gd name="connsiteY0" fmla="*/ 0 h 3123406"/>
              <a:gd name="connsiteX1" fmla="*/ 438912 w 2438400"/>
              <a:gd name="connsiteY1" fmla="*/ 0 h 3123406"/>
              <a:gd name="connsiteX2" fmla="*/ 950976 w 2438400"/>
              <a:gd name="connsiteY2" fmla="*/ 0 h 3123406"/>
              <a:gd name="connsiteX3" fmla="*/ 1438656 w 2438400"/>
              <a:gd name="connsiteY3" fmla="*/ 0 h 3123406"/>
              <a:gd name="connsiteX4" fmla="*/ 1950720 w 2438400"/>
              <a:gd name="connsiteY4" fmla="*/ 0 h 3123406"/>
              <a:gd name="connsiteX5" fmla="*/ 2438400 w 2438400"/>
              <a:gd name="connsiteY5" fmla="*/ 0 h 3123406"/>
              <a:gd name="connsiteX6" fmla="*/ 2438400 w 2438400"/>
              <a:gd name="connsiteY6" fmla="*/ 489334 h 3123406"/>
              <a:gd name="connsiteX7" fmla="*/ 2438400 w 2438400"/>
              <a:gd name="connsiteY7" fmla="*/ 1072369 h 3123406"/>
              <a:gd name="connsiteX8" fmla="*/ 2438400 w 2438400"/>
              <a:gd name="connsiteY8" fmla="*/ 1561703 h 3123406"/>
              <a:gd name="connsiteX9" fmla="*/ 2438400 w 2438400"/>
              <a:gd name="connsiteY9" fmla="*/ 2144739 h 3123406"/>
              <a:gd name="connsiteX10" fmla="*/ 2438400 w 2438400"/>
              <a:gd name="connsiteY10" fmla="*/ 3123406 h 3123406"/>
              <a:gd name="connsiteX11" fmla="*/ 2023872 w 2438400"/>
              <a:gd name="connsiteY11" fmla="*/ 3123406 h 3123406"/>
              <a:gd name="connsiteX12" fmla="*/ 1487424 w 2438400"/>
              <a:gd name="connsiteY12" fmla="*/ 3123406 h 3123406"/>
              <a:gd name="connsiteX13" fmla="*/ 975360 w 2438400"/>
              <a:gd name="connsiteY13" fmla="*/ 3123406 h 3123406"/>
              <a:gd name="connsiteX14" fmla="*/ 512064 w 2438400"/>
              <a:gd name="connsiteY14" fmla="*/ 3123406 h 3123406"/>
              <a:gd name="connsiteX15" fmla="*/ 0 w 2438400"/>
              <a:gd name="connsiteY15" fmla="*/ 3123406 h 3123406"/>
              <a:gd name="connsiteX16" fmla="*/ 0 w 2438400"/>
              <a:gd name="connsiteY16" fmla="*/ 2696541 h 3123406"/>
              <a:gd name="connsiteX17" fmla="*/ 0 w 2438400"/>
              <a:gd name="connsiteY17" fmla="*/ 2207207 h 3123406"/>
              <a:gd name="connsiteX18" fmla="*/ 0 w 2438400"/>
              <a:gd name="connsiteY18" fmla="*/ 1686639 h 3123406"/>
              <a:gd name="connsiteX19" fmla="*/ 0 w 2438400"/>
              <a:gd name="connsiteY19" fmla="*/ 1166072 h 3123406"/>
              <a:gd name="connsiteX20" fmla="*/ 0 w 2438400"/>
              <a:gd name="connsiteY20" fmla="*/ 645504 h 3123406"/>
              <a:gd name="connsiteX21" fmla="*/ 0 w 2438400"/>
              <a:gd name="connsiteY21" fmla="*/ 0 h 312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38400" h="3123406" fill="none" extrusionOk="0">
                <a:moveTo>
                  <a:pt x="0" y="0"/>
                </a:moveTo>
                <a:cubicBezTo>
                  <a:pt x="139614" y="-48187"/>
                  <a:pt x="228134" y="36333"/>
                  <a:pt x="438912" y="0"/>
                </a:cubicBezTo>
                <a:cubicBezTo>
                  <a:pt x="649690" y="-36333"/>
                  <a:pt x="715383" y="16119"/>
                  <a:pt x="950976" y="0"/>
                </a:cubicBezTo>
                <a:cubicBezTo>
                  <a:pt x="1186569" y="-16119"/>
                  <a:pt x="1319879" y="49533"/>
                  <a:pt x="1438656" y="0"/>
                </a:cubicBezTo>
                <a:cubicBezTo>
                  <a:pt x="1557433" y="-49533"/>
                  <a:pt x="1769521" y="28166"/>
                  <a:pt x="1950720" y="0"/>
                </a:cubicBezTo>
                <a:cubicBezTo>
                  <a:pt x="2131919" y="-28166"/>
                  <a:pt x="2253864" y="9138"/>
                  <a:pt x="2438400" y="0"/>
                </a:cubicBezTo>
                <a:cubicBezTo>
                  <a:pt x="2465068" y="235661"/>
                  <a:pt x="2420301" y="256742"/>
                  <a:pt x="2438400" y="489334"/>
                </a:cubicBezTo>
                <a:cubicBezTo>
                  <a:pt x="2456499" y="721926"/>
                  <a:pt x="2429576" y="882692"/>
                  <a:pt x="2438400" y="1072369"/>
                </a:cubicBezTo>
                <a:cubicBezTo>
                  <a:pt x="2447224" y="1262046"/>
                  <a:pt x="2391877" y="1375284"/>
                  <a:pt x="2438400" y="1561703"/>
                </a:cubicBezTo>
                <a:cubicBezTo>
                  <a:pt x="2484923" y="1748122"/>
                  <a:pt x="2404983" y="1965396"/>
                  <a:pt x="2438400" y="2144739"/>
                </a:cubicBezTo>
                <a:cubicBezTo>
                  <a:pt x="2471817" y="2324082"/>
                  <a:pt x="2325417" y="2852240"/>
                  <a:pt x="2438400" y="3123406"/>
                </a:cubicBezTo>
                <a:cubicBezTo>
                  <a:pt x="2252990" y="3159761"/>
                  <a:pt x="2201636" y="3076188"/>
                  <a:pt x="2023872" y="3123406"/>
                </a:cubicBezTo>
                <a:cubicBezTo>
                  <a:pt x="1846108" y="3170624"/>
                  <a:pt x="1700791" y="3092971"/>
                  <a:pt x="1487424" y="3123406"/>
                </a:cubicBezTo>
                <a:cubicBezTo>
                  <a:pt x="1274057" y="3153841"/>
                  <a:pt x="1180608" y="3062385"/>
                  <a:pt x="975360" y="3123406"/>
                </a:cubicBezTo>
                <a:cubicBezTo>
                  <a:pt x="770112" y="3184427"/>
                  <a:pt x="662992" y="3121818"/>
                  <a:pt x="512064" y="3123406"/>
                </a:cubicBezTo>
                <a:cubicBezTo>
                  <a:pt x="361136" y="3124994"/>
                  <a:pt x="123725" y="3119665"/>
                  <a:pt x="0" y="3123406"/>
                </a:cubicBezTo>
                <a:cubicBezTo>
                  <a:pt x="-11211" y="2962208"/>
                  <a:pt x="3704" y="2897635"/>
                  <a:pt x="0" y="2696541"/>
                </a:cubicBezTo>
                <a:cubicBezTo>
                  <a:pt x="-3704" y="2495447"/>
                  <a:pt x="860" y="2355720"/>
                  <a:pt x="0" y="2207207"/>
                </a:cubicBezTo>
                <a:cubicBezTo>
                  <a:pt x="-860" y="2058694"/>
                  <a:pt x="25587" y="1902621"/>
                  <a:pt x="0" y="1686639"/>
                </a:cubicBezTo>
                <a:cubicBezTo>
                  <a:pt x="-25587" y="1470657"/>
                  <a:pt x="49793" y="1364185"/>
                  <a:pt x="0" y="1166072"/>
                </a:cubicBezTo>
                <a:cubicBezTo>
                  <a:pt x="-49793" y="967959"/>
                  <a:pt x="31308" y="794171"/>
                  <a:pt x="0" y="645504"/>
                </a:cubicBezTo>
                <a:cubicBezTo>
                  <a:pt x="-31308" y="496837"/>
                  <a:pt x="21527" y="298253"/>
                  <a:pt x="0" y="0"/>
                </a:cubicBezTo>
                <a:close/>
              </a:path>
              <a:path w="2438400" h="3123406" stroke="0" extrusionOk="0">
                <a:moveTo>
                  <a:pt x="0" y="0"/>
                </a:moveTo>
                <a:cubicBezTo>
                  <a:pt x="208934" y="-27745"/>
                  <a:pt x="282907" y="13539"/>
                  <a:pt x="463296" y="0"/>
                </a:cubicBezTo>
                <a:cubicBezTo>
                  <a:pt x="643685" y="-13539"/>
                  <a:pt x="756970" y="13260"/>
                  <a:pt x="975360" y="0"/>
                </a:cubicBezTo>
                <a:cubicBezTo>
                  <a:pt x="1193750" y="-13260"/>
                  <a:pt x="1383154" y="7774"/>
                  <a:pt x="1511808" y="0"/>
                </a:cubicBezTo>
                <a:cubicBezTo>
                  <a:pt x="1640462" y="-7774"/>
                  <a:pt x="1787375" y="36410"/>
                  <a:pt x="1926336" y="0"/>
                </a:cubicBezTo>
                <a:cubicBezTo>
                  <a:pt x="2065297" y="-36410"/>
                  <a:pt x="2249307" y="56071"/>
                  <a:pt x="2438400" y="0"/>
                </a:cubicBezTo>
                <a:cubicBezTo>
                  <a:pt x="2482599" y="203884"/>
                  <a:pt x="2422302" y="294020"/>
                  <a:pt x="2438400" y="426865"/>
                </a:cubicBezTo>
                <a:cubicBezTo>
                  <a:pt x="2454498" y="559711"/>
                  <a:pt x="2424072" y="716812"/>
                  <a:pt x="2438400" y="884965"/>
                </a:cubicBezTo>
                <a:cubicBezTo>
                  <a:pt x="2452728" y="1053118"/>
                  <a:pt x="2436163" y="1248793"/>
                  <a:pt x="2438400" y="1468001"/>
                </a:cubicBezTo>
                <a:cubicBezTo>
                  <a:pt x="2440637" y="1687209"/>
                  <a:pt x="2426702" y="1836752"/>
                  <a:pt x="2438400" y="2019803"/>
                </a:cubicBezTo>
                <a:cubicBezTo>
                  <a:pt x="2450098" y="2202854"/>
                  <a:pt x="2434284" y="2433720"/>
                  <a:pt x="2438400" y="2571604"/>
                </a:cubicBezTo>
                <a:cubicBezTo>
                  <a:pt x="2442516" y="2709488"/>
                  <a:pt x="2407894" y="2917369"/>
                  <a:pt x="2438400" y="3123406"/>
                </a:cubicBezTo>
                <a:cubicBezTo>
                  <a:pt x="2307700" y="3148117"/>
                  <a:pt x="2140809" y="3079034"/>
                  <a:pt x="1975104" y="3123406"/>
                </a:cubicBezTo>
                <a:cubicBezTo>
                  <a:pt x="1809399" y="3167778"/>
                  <a:pt x="1703195" y="3095812"/>
                  <a:pt x="1536192" y="3123406"/>
                </a:cubicBezTo>
                <a:cubicBezTo>
                  <a:pt x="1369189" y="3151000"/>
                  <a:pt x="1229206" y="3069484"/>
                  <a:pt x="999744" y="3123406"/>
                </a:cubicBezTo>
                <a:cubicBezTo>
                  <a:pt x="770282" y="3177328"/>
                  <a:pt x="702450" y="3090495"/>
                  <a:pt x="512064" y="3123406"/>
                </a:cubicBezTo>
                <a:cubicBezTo>
                  <a:pt x="321678" y="3156317"/>
                  <a:pt x="253086" y="3098463"/>
                  <a:pt x="0" y="3123406"/>
                </a:cubicBezTo>
                <a:cubicBezTo>
                  <a:pt x="-18228" y="2962902"/>
                  <a:pt x="37578" y="2843310"/>
                  <a:pt x="0" y="2665306"/>
                </a:cubicBezTo>
                <a:cubicBezTo>
                  <a:pt x="-37578" y="2487302"/>
                  <a:pt x="34762" y="2419948"/>
                  <a:pt x="0" y="2238441"/>
                </a:cubicBezTo>
                <a:cubicBezTo>
                  <a:pt x="-34762" y="2056934"/>
                  <a:pt x="13205" y="1866324"/>
                  <a:pt x="0" y="1749107"/>
                </a:cubicBezTo>
                <a:cubicBezTo>
                  <a:pt x="-13205" y="1631890"/>
                  <a:pt x="26447" y="1410268"/>
                  <a:pt x="0" y="1322242"/>
                </a:cubicBezTo>
                <a:cubicBezTo>
                  <a:pt x="-26447" y="1234216"/>
                  <a:pt x="26011" y="1085495"/>
                  <a:pt x="0" y="895376"/>
                </a:cubicBezTo>
                <a:cubicBezTo>
                  <a:pt x="-26011" y="705257"/>
                  <a:pt x="77750" y="240877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2699261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</a:p>
          <a:p>
            <a:pPr algn="ctr"/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ditautkan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D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25FCD9-7830-4068-BDC2-89BAE8505BC5}"/>
              </a:ext>
            </a:extLst>
          </p:cNvPr>
          <p:cNvSpPr/>
          <p:nvPr/>
        </p:nvSpPr>
        <p:spPr>
          <a:xfrm>
            <a:off x="9347200" y="2603500"/>
            <a:ext cx="2438400" cy="2590800"/>
          </a:xfrm>
          <a:custGeom>
            <a:avLst/>
            <a:gdLst>
              <a:gd name="connsiteX0" fmla="*/ 0 w 2438400"/>
              <a:gd name="connsiteY0" fmla="*/ 0 h 2590800"/>
              <a:gd name="connsiteX1" fmla="*/ 536448 w 2438400"/>
              <a:gd name="connsiteY1" fmla="*/ 0 h 2590800"/>
              <a:gd name="connsiteX2" fmla="*/ 1072896 w 2438400"/>
              <a:gd name="connsiteY2" fmla="*/ 0 h 2590800"/>
              <a:gd name="connsiteX3" fmla="*/ 1609344 w 2438400"/>
              <a:gd name="connsiteY3" fmla="*/ 0 h 2590800"/>
              <a:gd name="connsiteX4" fmla="*/ 2438400 w 2438400"/>
              <a:gd name="connsiteY4" fmla="*/ 0 h 2590800"/>
              <a:gd name="connsiteX5" fmla="*/ 2438400 w 2438400"/>
              <a:gd name="connsiteY5" fmla="*/ 544068 h 2590800"/>
              <a:gd name="connsiteX6" fmla="*/ 2438400 w 2438400"/>
              <a:gd name="connsiteY6" fmla="*/ 984504 h 2590800"/>
              <a:gd name="connsiteX7" fmla="*/ 2438400 w 2438400"/>
              <a:gd name="connsiteY7" fmla="*/ 1450848 h 2590800"/>
              <a:gd name="connsiteX8" fmla="*/ 2438400 w 2438400"/>
              <a:gd name="connsiteY8" fmla="*/ 1891284 h 2590800"/>
              <a:gd name="connsiteX9" fmla="*/ 2438400 w 2438400"/>
              <a:gd name="connsiteY9" fmla="*/ 2590800 h 2590800"/>
              <a:gd name="connsiteX10" fmla="*/ 1999488 w 2438400"/>
              <a:gd name="connsiteY10" fmla="*/ 2590800 h 2590800"/>
              <a:gd name="connsiteX11" fmla="*/ 1463040 w 2438400"/>
              <a:gd name="connsiteY11" fmla="*/ 2590800 h 2590800"/>
              <a:gd name="connsiteX12" fmla="*/ 975360 w 2438400"/>
              <a:gd name="connsiteY12" fmla="*/ 2590800 h 2590800"/>
              <a:gd name="connsiteX13" fmla="*/ 536448 w 2438400"/>
              <a:gd name="connsiteY13" fmla="*/ 2590800 h 2590800"/>
              <a:gd name="connsiteX14" fmla="*/ 0 w 2438400"/>
              <a:gd name="connsiteY14" fmla="*/ 2590800 h 2590800"/>
              <a:gd name="connsiteX15" fmla="*/ 0 w 2438400"/>
              <a:gd name="connsiteY15" fmla="*/ 2046732 h 2590800"/>
              <a:gd name="connsiteX16" fmla="*/ 0 w 2438400"/>
              <a:gd name="connsiteY16" fmla="*/ 1476756 h 2590800"/>
              <a:gd name="connsiteX17" fmla="*/ 0 w 2438400"/>
              <a:gd name="connsiteY17" fmla="*/ 958596 h 2590800"/>
              <a:gd name="connsiteX18" fmla="*/ 0 w 2438400"/>
              <a:gd name="connsiteY18" fmla="*/ 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38400" h="2590800" fill="none" extrusionOk="0">
                <a:moveTo>
                  <a:pt x="0" y="0"/>
                </a:moveTo>
                <a:cubicBezTo>
                  <a:pt x="129634" y="-11336"/>
                  <a:pt x="411739" y="5678"/>
                  <a:pt x="536448" y="0"/>
                </a:cubicBezTo>
                <a:cubicBezTo>
                  <a:pt x="661157" y="-5678"/>
                  <a:pt x="858402" y="47262"/>
                  <a:pt x="1072896" y="0"/>
                </a:cubicBezTo>
                <a:cubicBezTo>
                  <a:pt x="1287390" y="-47262"/>
                  <a:pt x="1356444" y="31300"/>
                  <a:pt x="1609344" y="0"/>
                </a:cubicBezTo>
                <a:cubicBezTo>
                  <a:pt x="1862244" y="-31300"/>
                  <a:pt x="2066325" y="85954"/>
                  <a:pt x="2438400" y="0"/>
                </a:cubicBezTo>
                <a:cubicBezTo>
                  <a:pt x="2449002" y="237180"/>
                  <a:pt x="2430293" y="377431"/>
                  <a:pt x="2438400" y="544068"/>
                </a:cubicBezTo>
                <a:cubicBezTo>
                  <a:pt x="2446507" y="710705"/>
                  <a:pt x="2406994" y="833589"/>
                  <a:pt x="2438400" y="984504"/>
                </a:cubicBezTo>
                <a:cubicBezTo>
                  <a:pt x="2469806" y="1135419"/>
                  <a:pt x="2385209" y="1354727"/>
                  <a:pt x="2438400" y="1450848"/>
                </a:cubicBezTo>
                <a:cubicBezTo>
                  <a:pt x="2491591" y="1546969"/>
                  <a:pt x="2408290" y="1746317"/>
                  <a:pt x="2438400" y="1891284"/>
                </a:cubicBezTo>
                <a:cubicBezTo>
                  <a:pt x="2468510" y="2036251"/>
                  <a:pt x="2433417" y="2339664"/>
                  <a:pt x="2438400" y="2590800"/>
                </a:cubicBezTo>
                <a:cubicBezTo>
                  <a:pt x="2302982" y="2638080"/>
                  <a:pt x="2145715" y="2551406"/>
                  <a:pt x="1999488" y="2590800"/>
                </a:cubicBezTo>
                <a:cubicBezTo>
                  <a:pt x="1853261" y="2630194"/>
                  <a:pt x="1574982" y="2583376"/>
                  <a:pt x="1463040" y="2590800"/>
                </a:cubicBezTo>
                <a:cubicBezTo>
                  <a:pt x="1351098" y="2598224"/>
                  <a:pt x="1093216" y="2579765"/>
                  <a:pt x="975360" y="2590800"/>
                </a:cubicBezTo>
                <a:cubicBezTo>
                  <a:pt x="857504" y="2601835"/>
                  <a:pt x="708962" y="2558112"/>
                  <a:pt x="536448" y="2590800"/>
                </a:cubicBezTo>
                <a:cubicBezTo>
                  <a:pt x="363934" y="2623488"/>
                  <a:pt x="140027" y="2586419"/>
                  <a:pt x="0" y="2590800"/>
                </a:cubicBezTo>
                <a:cubicBezTo>
                  <a:pt x="-31666" y="2320116"/>
                  <a:pt x="36921" y="2184992"/>
                  <a:pt x="0" y="2046732"/>
                </a:cubicBezTo>
                <a:cubicBezTo>
                  <a:pt x="-36921" y="1908472"/>
                  <a:pt x="54931" y="1640669"/>
                  <a:pt x="0" y="1476756"/>
                </a:cubicBezTo>
                <a:cubicBezTo>
                  <a:pt x="-54931" y="1312843"/>
                  <a:pt x="187" y="1135163"/>
                  <a:pt x="0" y="958596"/>
                </a:cubicBezTo>
                <a:cubicBezTo>
                  <a:pt x="-187" y="782029"/>
                  <a:pt x="26898" y="291910"/>
                  <a:pt x="0" y="0"/>
                </a:cubicBezTo>
                <a:close/>
              </a:path>
              <a:path w="2438400" h="2590800" stroke="0" extrusionOk="0">
                <a:moveTo>
                  <a:pt x="0" y="0"/>
                </a:moveTo>
                <a:cubicBezTo>
                  <a:pt x="167602" y="-44015"/>
                  <a:pt x="289952" y="16791"/>
                  <a:pt x="536448" y="0"/>
                </a:cubicBezTo>
                <a:cubicBezTo>
                  <a:pt x="782944" y="-16791"/>
                  <a:pt x="864953" y="40924"/>
                  <a:pt x="999744" y="0"/>
                </a:cubicBezTo>
                <a:cubicBezTo>
                  <a:pt x="1134535" y="-40924"/>
                  <a:pt x="1388048" y="49794"/>
                  <a:pt x="1487424" y="0"/>
                </a:cubicBezTo>
                <a:cubicBezTo>
                  <a:pt x="1586800" y="-49794"/>
                  <a:pt x="1741231" y="16147"/>
                  <a:pt x="1950720" y="0"/>
                </a:cubicBezTo>
                <a:cubicBezTo>
                  <a:pt x="2160209" y="-16147"/>
                  <a:pt x="2200533" y="46434"/>
                  <a:pt x="2438400" y="0"/>
                </a:cubicBezTo>
                <a:cubicBezTo>
                  <a:pt x="2469430" y="157686"/>
                  <a:pt x="2398907" y="241261"/>
                  <a:pt x="2438400" y="440436"/>
                </a:cubicBezTo>
                <a:cubicBezTo>
                  <a:pt x="2477893" y="639611"/>
                  <a:pt x="2371831" y="850821"/>
                  <a:pt x="2438400" y="1010412"/>
                </a:cubicBezTo>
                <a:cubicBezTo>
                  <a:pt x="2504969" y="1170003"/>
                  <a:pt x="2388434" y="1293157"/>
                  <a:pt x="2438400" y="1476756"/>
                </a:cubicBezTo>
                <a:cubicBezTo>
                  <a:pt x="2488366" y="1660355"/>
                  <a:pt x="2410524" y="1806108"/>
                  <a:pt x="2438400" y="1943100"/>
                </a:cubicBezTo>
                <a:cubicBezTo>
                  <a:pt x="2466276" y="2080092"/>
                  <a:pt x="2418360" y="2450779"/>
                  <a:pt x="2438400" y="2590800"/>
                </a:cubicBezTo>
                <a:cubicBezTo>
                  <a:pt x="2300478" y="2594741"/>
                  <a:pt x="2071484" y="2533127"/>
                  <a:pt x="1926336" y="2590800"/>
                </a:cubicBezTo>
                <a:cubicBezTo>
                  <a:pt x="1781188" y="2648473"/>
                  <a:pt x="1612677" y="2587237"/>
                  <a:pt x="1414272" y="2590800"/>
                </a:cubicBezTo>
                <a:cubicBezTo>
                  <a:pt x="1215867" y="2594363"/>
                  <a:pt x="1103201" y="2579501"/>
                  <a:pt x="999744" y="2590800"/>
                </a:cubicBezTo>
                <a:cubicBezTo>
                  <a:pt x="896287" y="2602099"/>
                  <a:pt x="712285" y="2536813"/>
                  <a:pt x="487680" y="2590800"/>
                </a:cubicBezTo>
                <a:cubicBezTo>
                  <a:pt x="263075" y="2644787"/>
                  <a:pt x="119305" y="2551674"/>
                  <a:pt x="0" y="2590800"/>
                </a:cubicBezTo>
                <a:cubicBezTo>
                  <a:pt x="-18965" y="2490942"/>
                  <a:pt x="1935" y="2259201"/>
                  <a:pt x="0" y="2124456"/>
                </a:cubicBezTo>
                <a:cubicBezTo>
                  <a:pt x="-1935" y="1989711"/>
                  <a:pt x="45267" y="1867469"/>
                  <a:pt x="0" y="1658112"/>
                </a:cubicBezTo>
                <a:cubicBezTo>
                  <a:pt x="-45267" y="1448755"/>
                  <a:pt x="4161" y="1361329"/>
                  <a:pt x="0" y="1114044"/>
                </a:cubicBezTo>
                <a:cubicBezTo>
                  <a:pt x="-4161" y="866759"/>
                  <a:pt x="48152" y="835500"/>
                  <a:pt x="0" y="647700"/>
                </a:cubicBezTo>
                <a:cubicBezTo>
                  <a:pt x="-48152" y="459900"/>
                  <a:pt x="9214" y="255872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0891130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</a:p>
          <a:p>
            <a:pPr algn="ctr"/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style pada link 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background,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E73D0D-01C4-4531-AE6F-F21DCBC8E259}"/>
              </a:ext>
            </a:extLst>
          </p:cNvPr>
          <p:cNvSpPr/>
          <p:nvPr/>
        </p:nvSpPr>
        <p:spPr>
          <a:xfrm>
            <a:off x="1162050" y="2071688"/>
            <a:ext cx="749300" cy="7493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D0C018-F77D-4C56-801E-CBB47835F5B9}"/>
              </a:ext>
            </a:extLst>
          </p:cNvPr>
          <p:cNvSpPr/>
          <p:nvPr/>
        </p:nvSpPr>
        <p:spPr>
          <a:xfrm>
            <a:off x="4337050" y="2109788"/>
            <a:ext cx="749300" cy="7493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D4184A5-E780-4719-96B2-9F3A0199D2C8}"/>
              </a:ext>
            </a:extLst>
          </p:cNvPr>
          <p:cNvSpPr/>
          <p:nvPr/>
        </p:nvSpPr>
        <p:spPr>
          <a:xfrm>
            <a:off x="7435850" y="2109788"/>
            <a:ext cx="749300" cy="7493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B304D1-1C5B-4C22-A715-4F526594117A}"/>
              </a:ext>
            </a:extLst>
          </p:cNvPr>
          <p:cNvSpPr/>
          <p:nvPr/>
        </p:nvSpPr>
        <p:spPr>
          <a:xfrm>
            <a:off x="10191750" y="2109788"/>
            <a:ext cx="749300" cy="7493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6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52C0-A3EE-4CEB-A7FD-CDE5043E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endParaRPr lang="en-ID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D5FF0-4962-43D5-B493-BEC19E16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563688"/>
            <a:ext cx="8924925" cy="657225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6C080C-4315-4BC1-82D9-C05480ADA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55" y="2398713"/>
            <a:ext cx="7253288" cy="41949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B071EA-18F0-4151-9681-3562181F092B}"/>
              </a:ext>
            </a:extLst>
          </p:cNvPr>
          <p:cNvSpPr/>
          <p:nvPr/>
        </p:nvSpPr>
        <p:spPr>
          <a:xfrm rot="16200000">
            <a:off x="-901698" y="4955661"/>
            <a:ext cx="2755900" cy="4445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petanikode.com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9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5D69DD-91EF-44DF-B133-313C8953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endParaRPr lang="en-ID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B3DDA-6484-4D3A-8168-0FFA5BF55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681" y="229255"/>
            <a:ext cx="7589838" cy="2491066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3EC7F4-98FD-4B9F-8A3B-000A2FFC1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269" y="2366098"/>
            <a:ext cx="5266531" cy="4262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6D546C-1DC8-421D-9260-04DA61EE7815}"/>
              </a:ext>
            </a:extLst>
          </p:cNvPr>
          <p:cNvSpPr txBox="1"/>
          <p:nvPr/>
        </p:nvSpPr>
        <p:spPr>
          <a:xfrm>
            <a:off x="838200" y="1765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4EA0D8-CA98-45D2-826C-F9CF3F29EA46}"/>
              </a:ext>
            </a:extLst>
          </p:cNvPr>
          <p:cNvSpPr/>
          <p:nvPr/>
        </p:nvSpPr>
        <p:spPr>
          <a:xfrm>
            <a:off x="1155700" y="3583021"/>
            <a:ext cx="3215985" cy="1905000"/>
          </a:xfrm>
          <a:custGeom>
            <a:avLst/>
            <a:gdLst>
              <a:gd name="connsiteX0" fmla="*/ 0 w 3215985"/>
              <a:gd name="connsiteY0" fmla="*/ 0 h 1905000"/>
              <a:gd name="connsiteX1" fmla="*/ 568157 w 3215985"/>
              <a:gd name="connsiteY1" fmla="*/ 0 h 1905000"/>
              <a:gd name="connsiteX2" fmla="*/ 1104155 w 3215985"/>
              <a:gd name="connsiteY2" fmla="*/ 0 h 1905000"/>
              <a:gd name="connsiteX3" fmla="*/ 1575833 w 3215985"/>
              <a:gd name="connsiteY3" fmla="*/ 0 h 1905000"/>
              <a:gd name="connsiteX4" fmla="*/ 2047510 w 3215985"/>
              <a:gd name="connsiteY4" fmla="*/ 0 h 1905000"/>
              <a:gd name="connsiteX5" fmla="*/ 2519188 w 3215985"/>
              <a:gd name="connsiteY5" fmla="*/ 0 h 1905000"/>
              <a:gd name="connsiteX6" fmla="*/ 3215985 w 3215985"/>
              <a:gd name="connsiteY6" fmla="*/ 0 h 1905000"/>
              <a:gd name="connsiteX7" fmla="*/ 3215985 w 3215985"/>
              <a:gd name="connsiteY7" fmla="*/ 514350 h 1905000"/>
              <a:gd name="connsiteX8" fmla="*/ 3215985 w 3215985"/>
              <a:gd name="connsiteY8" fmla="*/ 1028700 h 1905000"/>
              <a:gd name="connsiteX9" fmla="*/ 3215985 w 3215985"/>
              <a:gd name="connsiteY9" fmla="*/ 1905000 h 1905000"/>
              <a:gd name="connsiteX10" fmla="*/ 2647828 w 3215985"/>
              <a:gd name="connsiteY10" fmla="*/ 1905000 h 1905000"/>
              <a:gd name="connsiteX11" fmla="*/ 2176150 w 3215985"/>
              <a:gd name="connsiteY11" fmla="*/ 1905000 h 1905000"/>
              <a:gd name="connsiteX12" fmla="*/ 1575833 w 3215985"/>
              <a:gd name="connsiteY12" fmla="*/ 1905000 h 1905000"/>
              <a:gd name="connsiteX13" fmla="*/ 975515 w 3215985"/>
              <a:gd name="connsiteY13" fmla="*/ 1905000 h 1905000"/>
              <a:gd name="connsiteX14" fmla="*/ 535998 w 3215985"/>
              <a:gd name="connsiteY14" fmla="*/ 1905000 h 1905000"/>
              <a:gd name="connsiteX15" fmla="*/ 0 w 3215985"/>
              <a:gd name="connsiteY15" fmla="*/ 1905000 h 1905000"/>
              <a:gd name="connsiteX16" fmla="*/ 0 w 3215985"/>
              <a:gd name="connsiteY16" fmla="*/ 1447800 h 1905000"/>
              <a:gd name="connsiteX17" fmla="*/ 0 w 3215985"/>
              <a:gd name="connsiteY17" fmla="*/ 971550 h 1905000"/>
              <a:gd name="connsiteX18" fmla="*/ 0 w 3215985"/>
              <a:gd name="connsiteY18" fmla="*/ 476250 h 1905000"/>
              <a:gd name="connsiteX19" fmla="*/ 0 w 3215985"/>
              <a:gd name="connsiteY19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5985" h="1905000" fill="none" extrusionOk="0">
                <a:moveTo>
                  <a:pt x="0" y="0"/>
                </a:moveTo>
                <a:cubicBezTo>
                  <a:pt x="239312" y="-67419"/>
                  <a:pt x="307777" y="37616"/>
                  <a:pt x="568157" y="0"/>
                </a:cubicBezTo>
                <a:cubicBezTo>
                  <a:pt x="828537" y="-37616"/>
                  <a:pt x="991295" y="9487"/>
                  <a:pt x="1104155" y="0"/>
                </a:cubicBezTo>
                <a:cubicBezTo>
                  <a:pt x="1217015" y="-9487"/>
                  <a:pt x="1477660" y="53366"/>
                  <a:pt x="1575833" y="0"/>
                </a:cubicBezTo>
                <a:cubicBezTo>
                  <a:pt x="1674006" y="-53366"/>
                  <a:pt x="1885518" y="3045"/>
                  <a:pt x="2047510" y="0"/>
                </a:cubicBezTo>
                <a:cubicBezTo>
                  <a:pt x="2209502" y="-3045"/>
                  <a:pt x="2361179" y="11440"/>
                  <a:pt x="2519188" y="0"/>
                </a:cubicBezTo>
                <a:cubicBezTo>
                  <a:pt x="2677197" y="-11440"/>
                  <a:pt x="3070062" y="17691"/>
                  <a:pt x="3215985" y="0"/>
                </a:cubicBezTo>
                <a:cubicBezTo>
                  <a:pt x="3248520" y="130106"/>
                  <a:pt x="3169408" y="341822"/>
                  <a:pt x="3215985" y="514350"/>
                </a:cubicBezTo>
                <a:cubicBezTo>
                  <a:pt x="3262562" y="686878"/>
                  <a:pt x="3205521" y="820826"/>
                  <a:pt x="3215985" y="1028700"/>
                </a:cubicBezTo>
                <a:cubicBezTo>
                  <a:pt x="3226449" y="1236574"/>
                  <a:pt x="3189302" y="1592143"/>
                  <a:pt x="3215985" y="1905000"/>
                </a:cubicBezTo>
                <a:cubicBezTo>
                  <a:pt x="3009903" y="1956609"/>
                  <a:pt x="2781950" y="1853190"/>
                  <a:pt x="2647828" y="1905000"/>
                </a:cubicBezTo>
                <a:cubicBezTo>
                  <a:pt x="2513706" y="1956810"/>
                  <a:pt x="2310829" y="1894741"/>
                  <a:pt x="2176150" y="1905000"/>
                </a:cubicBezTo>
                <a:cubicBezTo>
                  <a:pt x="2041471" y="1915259"/>
                  <a:pt x="1759869" y="1888572"/>
                  <a:pt x="1575833" y="1905000"/>
                </a:cubicBezTo>
                <a:cubicBezTo>
                  <a:pt x="1391797" y="1921428"/>
                  <a:pt x="1190028" y="1838906"/>
                  <a:pt x="975515" y="1905000"/>
                </a:cubicBezTo>
                <a:cubicBezTo>
                  <a:pt x="761002" y="1971094"/>
                  <a:pt x="660723" y="1891269"/>
                  <a:pt x="535998" y="1905000"/>
                </a:cubicBezTo>
                <a:cubicBezTo>
                  <a:pt x="411273" y="1918731"/>
                  <a:pt x="184610" y="1876102"/>
                  <a:pt x="0" y="1905000"/>
                </a:cubicBezTo>
                <a:cubicBezTo>
                  <a:pt x="-26826" y="1722544"/>
                  <a:pt x="31956" y="1665389"/>
                  <a:pt x="0" y="1447800"/>
                </a:cubicBezTo>
                <a:cubicBezTo>
                  <a:pt x="-31956" y="1230211"/>
                  <a:pt x="1802" y="1171942"/>
                  <a:pt x="0" y="971550"/>
                </a:cubicBezTo>
                <a:cubicBezTo>
                  <a:pt x="-1802" y="771158"/>
                  <a:pt x="6175" y="616252"/>
                  <a:pt x="0" y="476250"/>
                </a:cubicBezTo>
                <a:cubicBezTo>
                  <a:pt x="-6175" y="336248"/>
                  <a:pt x="38675" y="151650"/>
                  <a:pt x="0" y="0"/>
                </a:cubicBezTo>
                <a:close/>
              </a:path>
              <a:path w="3215985" h="1905000" stroke="0" extrusionOk="0">
                <a:moveTo>
                  <a:pt x="0" y="0"/>
                </a:moveTo>
                <a:cubicBezTo>
                  <a:pt x="232422" y="-24346"/>
                  <a:pt x="459993" y="57626"/>
                  <a:pt x="600317" y="0"/>
                </a:cubicBezTo>
                <a:cubicBezTo>
                  <a:pt x="740641" y="-57626"/>
                  <a:pt x="995534" y="54749"/>
                  <a:pt x="1104155" y="0"/>
                </a:cubicBezTo>
                <a:cubicBezTo>
                  <a:pt x="1212776" y="-54749"/>
                  <a:pt x="1407572" y="40428"/>
                  <a:pt x="1543673" y="0"/>
                </a:cubicBezTo>
                <a:cubicBezTo>
                  <a:pt x="1679774" y="-40428"/>
                  <a:pt x="1911236" y="47187"/>
                  <a:pt x="2079670" y="0"/>
                </a:cubicBezTo>
                <a:cubicBezTo>
                  <a:pt x="2248104" y="-47187"/>
                  <a:pt x="2437844" y="27433"/>
                  <a:pt x="2551348" y="0"/>
                </a:cubicBezTo>
                <a:cubicBezTo>
                  <a:pt x="2664852" y="-27433"/>
                  <a:pt x="3013195" y="64304"/>
                  <a:pt x="3215985" y="0"/>
                </a:cubicBezTo>
                <a:cubicBezTo>
                  <a:pt x="3218492" y="222865"/>
                  <a:pt x="3178424" y="230780"/>
                  <a:pt x="3215985" y="457200"/>
                </a:cubicBezTo>
                <a:cubicBezTo>
                  <a:pt x="3253546" y="683620"/>
                  <a:pt x="3192719" y="748840"/>
                  <a:pt x="3215985" y="952500"/>
                </a:cubicBezTo>
                <a:cubicBezTo>
                  <a:pt x="3239251" y="1156160"/>
                  <a:pt x="3173416" y="1283165"/>
                  <a:pt x="3215985" y="1390650"/>
                </a:cubicBezTo>
                <a:cubicBezTo>
                  <a:pt x="3258554" y="1498135"/>
                  <a:pt x="3199150" y="1704294"/>
                  <a:pt x="3215985" y="1905000"/>
                </a:cubicBezTo>
                <a:cubicBezTo>
                  <a:pt x="3051076" y="1905088"/>
                  <a:pt x="2898791" y="1878745"/>
                  <a:pt x="2744307" y="1905000"/>
                </a:cubicBezTo>
                <a:cubicBezTo>
                  <a:pt x="2589823" y="1931255"/>
                  <a:pt x="2381448" y="1860750"/>
                  <a:pt x="2143990" y="1905000"/>
                </a:cubicBezTo>
                <a:cubicBezTo>
                  <a:pt x="1906532" y="1949250"/>
                  <a:pt x="1912807" y="1888772"/>
                  <a:pt x="1704472" y="1905000"/>
                </a:cubicBezTo>
                <a:cubicBezTo>
                  <a:pt x="1496137" y="1921228"/>
                  <a:pt x="1431089" y="1843460"/>
                  <a:pt x="1168475" y="1905000"/>
                </a:cubicBezTo>
                <a:cubicBezTo>
                  <a:pt x="905861" y="1966540"/>
                  <a:pt x="741587" y="1892996"/>
                  <a:pt x="600317" y="1905000"/>
                </a:cubicBezTo>
                <a:cubicBezTo>
                  <a:pt x="459047" y="1917004"/>
                  <a:pt x="192496" y="1884599"/>
                  <a:pt x="0" y="1905000"/>
                </a:cubicBezTo>
                <a:cubicBezTo>
                  <a:pt x="-11336" y="1779334"/>
                  <a:pt x="16930" y="1604336"/>
                  <a:pt x="0" y="1466850"/>
                </a:cubicBezTo>
                <a:cubicBezTo>
                  <a:pt x="-16930" y="1329364"/>
                  <a:pt x="19706" y="1184271"/>
                  <a:pt x="0" y="971550"/>
                </a:cubicBezTo>
                <a:cubicBezTo>
                  <a:pt x="-19706" y="758829"/>
                  <a:pt x="51073" y="656785"/>
                  <a:pt x="0" y="533400"/>
                </a:cubicBezTo>
                <a:cubicBezTo>
                  <a:pt x="-51073" y="410015"/>
                  <a:pt x="2503" y="260169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1535720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inline frame yang </a:t>
            </a:r>
            <a:r>
              <a:rPr lang="en-ID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ID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memuat</a:t>
            </a:r>
            <a:r>
              <a:rPr lang="en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 lain di </a:t>
            </a:r>
            <a:r>
              <a:rPr lang="en-ID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dalamnya</a:t>
            </a:r>
            <a:r>
              <a:rPr lang="en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89088E7-74CD-4825-8E9D-09FB3039EC4B}"/>
              </a:ext>
            </a:extLst>
          </p:cNvPr>
          <p:cNvSpPr txBox="1">
            <a:spLocks/>
          </p:cNvSpPr>
          <p:nvPr/>
        </p:nvSpPr>
        <p:spPr>
          <a:xfrm>
            <a:off x="3337719" y="2606111"/>
            <a:ext cx="1335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FYI</a:t>
            </a:r>
            <a:endParaRPr lang="en-ID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684B8-3B67-412B-8887-D1390A18909C}"/>
              </a:ext>
            </a:extLst>
          </p:cNvPr>
          <p:cNvSpPr/>
          <p:nvPr/>
        </p:nvSpPr>
        <p:spPr>
          <a:xfrm rot="16200000">
            <a:off x="-901698" y="4955661"/>
            <a:ext cx="2755900" cy="4445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petanikode.com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70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702</Words>
  <Application>Microsoft Office PowerPoint</Application>
  <PresentationFormat>Widescreen</PresentationFormat>
  <Paragraphs>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Georgia</vt:lpstr>
      <vt:lpstr>Times New Roman</vt:lpstr>
      <vt:lpstr>Office Theme</vt:lpstr>
      <vt:lpstr>Pertemuan 2 Link dan List 02 Oktober 2020</vt:lpstr>
      <vt:lpstr>Link?</vt:lpstr>
      <vt:lpstr>Cara Membuat Link</vt:lpstr>
      <vt:lpstr>Jenis-jenis Link</vt:lpstr>
      <vt:lpstr>Penggunaan (Internal Link) </vt:lpstr>
      <vt:lpstr>PowerPoint Presentation</vt:lpstr>
      <vt:lpstr>Atribut pada Link</vt:lpstr>
      <vt:lpstr>Target  Blank</vt:lpstr>
      <vt:lpstr>Target  Frame</vt:lpstr>
      <vt:lpstr>Title</vt:lpstr>
      <vt:lpstr>Style</vt:lpstr>
      <vt:lpstr>PowerPoint Presentation</vt:lpstr>
      <vt:lpstr>Link Buntu</vt:lpstr>
      <vt:lpstr>Link Buntu</vt:lpstr>
      <vt:lpstr>Link Anchor</vt:lpstr>
      <vt:lpstr>PowerPoint Presentation</vt:lpstr>
      <vt:lpstr>Membuat Link untuk Memanggil Fungsi Javascript</vt:lpstr>
      <vt:lpstr>Membuat Link untuk Memanggil Fungsi Javascript</vt:lpstr>
      <vt:lpstr>Membuat Link dengan Gambar</vt:lpstr>
      <vt:lpstr>Membuat Link untuk Download File</vt:lpstr>
      <vt:lpstr>Membuat Link untuk Mengirim Email</vt:lpstr>
      <vt:lpstr>List?</vt:lpstr>
      <vt:lpstr>Ordered List di HTML</vt:lpstr>
      <vt:lpstr>PowerPoint Presentation</vt:lpstr>
      <vt:lpstr>Unordered List di HTML</vt:lpstr>
      <vt:lpstr>PowerPoint Presentation</vt:lpstr>
      <vt:lpstr>Description List di HTML</vt:lpstr>
      <vt:lpstr>PowerPoint Presentation</vt:lpstr>
      <vt:lpstr>Nested List</vt:lpstr>
      <vt:lpstr>Tugas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 Novita</dc:creator>
  <cp:lastModifiedBy>Mira Novita</cp:lastModifiedBy>
  <cp:revision>57</cp:revision>
  <dcterms:created xsi:type="dcterms:W3CDTF">2020-10-01T22:42:34Z</dcterms:created>
  <dcterms:modified xsi:type="dcterms:W3CDTF">2020-10-02T03:04:27Z</dcterms:modified>
</cp:coreProperties>
</file>