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9D21-BACB-4C6B-B245-664F4207D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6CCEE-0481-48B1-B4FB-780CDA8D1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5723-CA16-4C0B-9F36-0928C59F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2C6B-BEBA-4E80-947E-F222BFC6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2B7F-3BDD-475B-8B2E-C1B20B88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208266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53A-E532-4729-924A-1E03A4A0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56A7-E07C-4DF8-B9CB-7B476560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499E-8003-4D10-B6BF-655EE48E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37AB-627B-49D1-9010-0BAEE7D0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61D7-36E2-49A6-B81E-84DD6CCC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982530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DAB20-B3FC-4DA3-829B-4D4FBE728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313F8-DEC8-4BDF-85FC-A0401D48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43185-FA12-4BF5-AEE7-E8B755F9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593C-A640-4903-BF39-BE4A7D6D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DED2-51A3-4FC7-A418-AD388AB2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303613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8EF-7452-40B4-88E3-29EF3E00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8A8B-84DB-4F58-8E5C-B8031040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13AD-B5A6-428D-A985-9B7C6AD9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09C2-2FF3-45AF-A35C-EF0B35C0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538C-27A0-4275-B1E7-59CE8CF6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884609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24A3-EA3B-4591-9DA5-146D5E5A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A3AB2-9924-4CE8-ACF3-5C734136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4100-0C26-46B5-A82B-92492991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D286-A0FA-4A03-A5FC-8B91D609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151E-D5C5-4EDE-A93B-94271A1E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29974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7442-4ADA-4DDF-8ABD-B719ABE0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3F40-38C6-4DD5-AF52-365EE8D0F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0FB13-6323-41E4-8DEC-E092A1738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201EF-3749-4C5B-B2E6-D9AB19CA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56A7A-2A04-45A9-B504-11245FA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E50D2-A225-4780-848B-BFED0FC3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896226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3D16-F91D-4BF7-8F38-D0B56FE01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9ECE2-06AF-4FFC-9BB8-926B3B702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66EF-49B0-456E-8EB4-8BB3D167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A0FD5-AD19-4FEF-BD20-3B3379C9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57E4D-DDE4-40C1-ADB8-A8D1EE330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C200D-8AD8-4C39-954D-A3B7FE83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E5222-3BA7-4C5D-BE1D-16DAB1AF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33BE4-ED7D-4CC3-A6DA-03B5EC12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413101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A485-D89C-40DB-A8A7-6C1E237B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A47E2-FEC2-4756-9A5C-06FBB23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C163E-68E8-4013-94B8-5B4FC6EC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EB886-4012-4F14-AF67-F24EBF1B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805864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4E132-0BDA-49B4-BEA0-49B39005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1A053-7C5F-4EAD-BB3B-2E35D0E7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3F50D-2A92-45FD-A4EF-2A2AAD86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210069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2B86-78FD-42F6-A2F2-99501219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66C9-F049-4C47-8C4E-BB2C1A018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5D03-917B-4964-AE15-C9955E62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7F54-E6CA-4336-AC72-9C6CA03F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D079-9F27-49A9-A7DB-C2537817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D835C-A0DA-4CAF-AAAC-3D27EA75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1688836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8FBB-79D6-4F5C-8F67-C1DAE16B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DB333-7A8F-4DEE-BBE6-46A74CC53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FC6CC-8B29-44C1-B2FD-2924DD13F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A3511-D6D4-4847-AB31-A5C6C481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B003F-BC30-4234-99DF-F530AAF9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A422-6514-43E4-8066-95BD7B77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89545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653A7-70D7-42CC-BB27-6CA0A218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3F71A-649F-4C60-B576-890D20AC3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A5758-07F6-44A2-B782-A03D2A8BA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8ADB-54DC-4871-A2C0-37BB411893C2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7CAE-A53E-481D-9083-E03B9331C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5529-C7CC-4297-8220-E1B332CEC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C7CC-F158-4EA1-BE8A-65CFD02E93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47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3A04-E512-40BF-9573-EA995A81E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586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 err="1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Pertemuan</a:t>
            </a: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8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Tabel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09 </a:t>
            </a: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Oktober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2020</a:t>
            </a:r>
            <a:endParaRPr lang="en-ID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9212384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25A1-376E-48A4-81D3-FA4B65B8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43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Menambah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cellspacing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5281-3592-467F-A0E5-0FF3EA26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6213"/>
            <a:ext cx="4165600" cy="5411787"/>
          </a:xfrm>
        </p:spPr>
        <p:txBody>
          <a:bodyPr>
            <a:normAutofit/>
          </a:bodyPr>
          <a:lstStyle/>
          <a:p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cellspacing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garis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tepi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(border)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Nilai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diukur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pixel. Jika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cellspacing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=”2″,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web browser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sebesar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2 pixel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diantara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garis border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EF554-3AE7-4416-8A40-C5E843C0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4" y="1446212"/>
            <a:ext cx="6454775" cy="3257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768C1-8807-43EE-9C22-337471D7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4" y="4839494"/>
            <a:ext cx="6454775" cy="14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3341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B105-C37E-48BD-AB86-520B5822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Manambahkan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warna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pada </a:t>
            </a:r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sel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dan baris</a:t>
            </a:r>
            <a:endParaRPr lang="en-ID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E1B8-CB8F-40D1-81C8-0A07CB0F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pada </a:t>
            </a:r>
            <a:r>
              <a:rPr lang="en-ID" dirty="0" err="1"/>
              <a:t>sel</a:t>
            </a:r>
            <a:r>
              <a:rPr lang="en-ID" dirty="0"/>
              <a:t> dan baris,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bgcolor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tag &lt;td&gt; (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sel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&lt;tr&gt; (</a:t>
            </a:r>
            <a:r>
              <a:rPr lang="en-ID" dirty="0" err="1"/>
              <a:t>untuk</a:t>
            </a:r>
            <a:r>
              <a:rPr lang="en-ID" dirty="0"/>
              <a:t> baris).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31ABF-D1C2-44F8-B158-04A8B149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782888"/>
            <a:ext cx="8212380" cy="3135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AC828-418F-4426-84B6-AA84C402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4605337"/>
            <a:ext cx="5251231" cy="18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5357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51A1-1CA3-4428-8E8B-ABA1DBAD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5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Menyisipkan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elemen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lain pada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tabel</a:t>
            </a:r>
            <a:endParaRPr lang="en-ID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5792-6526-4DF6-8CE8-6988BCF3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1082675"/>
          </a:xfrm>
        </p:spPr>
        <p:txBody>
          <a:bodyPr/>
          <a:lstStyle/>
          <a:p>
            <a:pPr marL="0" indent="0" algn="ctr">
              <a:buNone/>
            </a:pP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&lt;td&gt; dan &lt;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&gt;,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menyisipkan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HTML yang lain,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link, video, list,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E527B-8721-47B1-9C13-C7883EA4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31" y="2705100"/>
            <a:ext cx="7856538" cy="34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306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8D36-A5ED-4754-B3D2-B4F10E16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7200"/>
            <a:ext cx="10515600" cy="1325563"/>
          </a:xfrm>
        </p:spPr>
        <p:txBody>
          <a:bodyPr/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Menggabungkan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sel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tabel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2CF8-25A2-441A-B13C-C5B01E8E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0200"/>
            <a:ext cx="10515600" cy="2251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menggabungkan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menggbungkan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baris;</a:t>
            </a:r>
          </a:p>
          <a:p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mebggabungkan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berikan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tag &lt;td&gt;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0697418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enggabungan sel dengan rowspan dan colspan">
            <a:extLst>
              <a:ext uri="{FF2B5EF4-FFF2-40B4-BE49-F238E27FC236}">
                <a16:creationId xmlns:a16="http://schemas.microsoft.com/office/drawing/2014/main" id="{B886ABA1-017F-4249-8369-788EE1636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492125"/>
            <a:ext cx="11747500" cy="58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0278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D59925-39C9-4EAD-AD66-29E4B1F6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7" y="368300"/>
            <a:ext cx="9034240" cy="516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8CFDE-0C10-4326-980B-B94A3F82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88" y="2815381"/>
            <a:ext cx="4264025" cy="36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9588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61AD0-EF8B-45CB-9039-864EED23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130300"/>
            <a:ext cx="4406900" cy="4927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  <a:p>
            <a:pPr marL="0" indent="0" algn="l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yang minimal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border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Gambar </a:t>
            </a:r>
          </a:p>
          <a:p>
            <a:pPr marL="0" indent="0" algn="l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Deadline: Rabu, 14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Oktober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2020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pukul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20:00.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Dikumpul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di repo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praktikum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masing-masing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098" name="Picture 2" descr="HTML5 Online Class: Combining Cells">
            <a:extLst>
              <a:ext uri="{FF2B5EF4-FFF2-40B4-BE49-F238E27FC236}">
                <a16:creationId xmlns:a16="http://schemas.microsoft.com/office/drawing/2014/main" id="{B493D9F3-F7E5-4607-A00C-E53EFE70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1454150"/>
            <a:ext cx="641985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68867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D4DF-E8A0-4954-A2C4-34CA8C31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7516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Sekilas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tentang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TABEL</a:t>
            </a:r>
            <a:endParaRPr lang="en-ID" b="1" dirty="0">
              <a:solidFill>
                <a:schemeClr val="bg2">
                  <a:lumMod val="1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62A7-378B-42B4-9392-85C72818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138"/>
            <a:ext cx="10515600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Dulu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2000-an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CSS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diterapkan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 browser,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kebanyakan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web developer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tata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letak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web. </a:t>
            </a:r>
          </a:p>
          <a:p>
            <a:pPr marL="0" indent="0">
              <a:buNone/>
            </a:pP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sekarang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CSS,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HTML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disarankan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angat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disarankan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CSS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ID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  <a:endParaRPr lang="en-ID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0962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1C10-299D-4714-B06C-31D98948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Lalu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apa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kegunaan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TABEL?</a:t>
            </a:r>
            <a:endParaRPr lang="en-ID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4BD4-67CE-4A31-9AC0-3DD15439A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755"/>
            <a:ext cx="10515600" cy="987149"/>
          </a:xfrm>
        </p:spPr>
        <p:txBody>
          <a:bodyPr/>
          <a:lstStyle/>
          <a:p>
            <a:pPr marL="0" indent="0">
              <a:buNone/>
            </a:pP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dasarnya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mengelompokkan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terstruktur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baris,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sel.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CCD76-FA56-4CC9-B2BD-9AAE9BA3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124" y="2349941"/>
            <a:ext cx="7483751" cy="374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0991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DB2CD-7452-4B1B-AC5B-04FF5B46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661"/>
            <a:ext cx="2641600" cy="4351338"/>
          </a:xfrm>
        </p:spPr>
        <p:txBody>
          <a:bodyPr>
            <a:normAutofit/>
          </a:bodyPr>
          <a:lstStyle/>
          <a:p>
            <a:r>
              <a:rPr lang="en-ID" sz="400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Baris</a:t>
            </a:r>
          </a:p>
          <a:p>
            <a:r>
              <a:rPr lang="en-ID" sz="400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</a:p>
          <a:p>
            <a:r>
              <a:rPr lang="en-ID" sz="400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endParaRPr lang="en-ID" sz="4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400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ACC73-F59D-4149-B02C-9B295EF8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444" y="1244599"/>
            <a:ext cx="9190556" cy="5351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AB294-4E36-4AC2-98B0-A73AE1D5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816"/>
            <a:ext cx="10515600" cy="1325563"/>
          </a:xfrm>
        </p:spPr>
        <p:txBody>
          <a:bodyPr/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Unsur-unsur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tabel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850431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9EDC-3BCA-41E9-82CF-597D2EC8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9225"/>
            <a:ext cx="10515600" cy="1325563"/>
          </a:xfrm>
        </p:spPr>
        <p:txBody>
          <a:bodyPr/>
          <a:lstStyle/>
          <a:p>
            <a:r>
              <a:rPr lang="en-US" sz="4800" dirty="0" err="1">
                <a:latin typeface="Aharoni" panose="02010803020104030203" pitchFamily="2" charset="-79"/>
                <a:cs typeface="Aharoni" panose="02010803020104030203" pitchFamily="2" charset="-79"/>
              </a:rPr>
              <a:t>Elemen</a:t>
            </a:r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 HTML pada TABEL 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Elemen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pokok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E787-9B9E-4B57-B1E5-D490006C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9725"/>
            <a:ext cx="10515600" cy="2733675"/>
          </a:xfrm>
        </p:spPr>
        <p:txBody>
          <a:bodyPr/>
          <a:lstStyle/>
          <a:p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&lt;table&gt;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mendefinisikan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ID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&lt;tr&gt;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(table row)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mendefinisikan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baris pada table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&lt;td&gt;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(table data)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baris pada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endParaRPr lang="en-ID" b="0" i="0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248811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39EF-A439-412D-A52D-09239103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/>
          <a:p>
            <a:r>
              <a:rPr lang="en-U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Elemen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 HTML pada TABEL </a:t>
            </a:r>
            <a:b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Elemen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optional)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5EDE-D8DC-40A8-80E7-E3FDE0939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199"/>
            <a:ext cx="10515600" cy="3700463"/>
          </a:xfrm>
        </p:spPr>
        <p:txBody>
          <a:bodyPr/>
          <a:lstStyle/>
          <a:p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D" b="1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D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mendefinisikan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0" i="1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 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D" b="1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en-ID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membungkus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judul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kepala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D" b="1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en-ID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 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membungkus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isi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tubuh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endParaRPr lang="en-ID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D" b="1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en-ID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membungkus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kaki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bawah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endParaRPr lang="en-ID" b="0" i="0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523021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6A33-A1C0-4223-AE6B-1CD587B2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-66675"/>
            <a:ext cx="10515600" cy="1325563"/>
          </a:xfrm>
        </p:spPr>
        <p:txBody>
          <a:bodyPr/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Contoh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sederhana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35944-9CA0-44C9-BCF7-261729F71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05"/>
          <a:stretch/>
        </p:blipFill>
        <p:spPr>
          <a:xfrm>
            <a:off x="642067" y="1081088"/>
            <a:ext cx="4971333" cy="5472112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C44F9-A036-4BFF-884F-DD6AD3B9E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02"/>
          <a:stretch/>
        </p:blipFill>
        <p:spPr>
          <a:xfrm>
            <a:off x="4875213" y="2889251"/>
            <a:ext cx="6745288" cy="3067049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452801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FE29-95F1-4076-BABA-14C43750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Tabel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border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BDD6B-CF6F-44E9-8289-A37D4BD1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008062"/>
            <a:ext cx="8515350" cy="334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0C063-9B4C-40EE-BD60-C4DD3C609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" t="2502" r="815" b="3142"/>
          <a:stretch/>
        </p:blipFill>
        <p:spPr>
          <a:xfrm>
            <a:off x="3670300" y="3752850"/>
            <a:ext cx="7683500" cy="28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74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EFD0-9BE0-4DEF-BAD5-7A9959DA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954088"/>
          </a:xfrm>
        </p:spPr>
        <p:txBody>
          <a:bodyPr/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Menambah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cellpadding</a:t>
            </a:r>
            <a:endParaRPr lang="en-ID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1704-7432-4F1A-B56B-07EFF5A8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1603375"/>
          </a:xfrm>
        </p:spPr>
        <p:txBody>
          <a:bodyPr/>
          <a:lstStyle/>
          <a:p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cellpadding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garis di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sel.</a:t>
            </a:r>
          </a:p>
          <a:p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berikan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tag &lt;table&gt;.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E8B7-BA60-4537-A1AA-91446068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2" y="2921000"/>
            <a:ext cx="8905875" cy="3362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C45B6-4185-4F52-BC91-EB8BCC11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056" y="3733800"/>
            <a:ext cx="5724362" cy="20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651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441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 Theme</vt:lpstr>
      <vt:lpstr>Pertemuan 3 Tabel 09 Oktober 2020</vt:lpstr>
      <vt:lpstr>Sekilas tentang TABEL</vt:lpstr>
      <vt:lpstr>Lalu apa kegunaan TABEL?</vt:lpstr>
      <vt:lpstr>Unsur-unsur tabel</vt:lpstr>
      <vt:lpstr>Elemen HTML pada TABEL  (Elemen pokok)</vt:lpstr>
      <vt:lpstr>Elemen HTML pada TABEL  (Elemen optional)</vt:lpstr>
      <vt:lpstr>Contoh sederhana</vt:lpstr>
      <vt:lpstr>Tabel border</vt:lpstr>
      <vt:lpstr>Menambah cellpadding</vt:lpstr>
      <vt:lpstr>Menambah cellspacing </vt:lpstr>
      <vt:lpstr>Manambahkan warna pada sel dan baris</vt:lpstr>
      <vt:lpstr>Menyisipkan elemen lain pada tabel</vt:lpstr>
      <vt:lpstr>Menggabungkan sel tabel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 Novita</dc:creator>
  <cp:lastModifiedBy>Mira Novita</cp:lastModifiedBy>
  <cp:revision>25</cp:revision>
  <dcterms:created xsi:type="dcterms:W3CDTF">2020-10-08T23:57:00Z</dcterms:created>
  <dcterms:modified xsi:type="dcterms:W3CDTF">2020-10-09T02:55:07Z</dcterms:modified>
</cp:coreProperties>
</file>