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6BC5-87EC-469A-8DCA-ADE3D522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0AF2-BE5E-4F52-AE5B-5E06578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E369-DE25-45F8-BADE-38E718B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1F0D-EB64-4A2F-A8C6-9E7D7A06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212F-EF09-44B0-AD2C-BA5A0AA6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6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9CA9-E480-4C63-83B0-E7AFD724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2019D-CBCB-4911-A73A-DBEBB080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D174-2A2F-4292-AA0A-1163A95C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88A2-21E8-4CA6-9201-1A053860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8D00-5B3D-4FF5-A127-3B56268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8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75640-288D-403B-B0B7-2E0D298B2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61C44-C0E4-46AE-BDC6-085F76ED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B8A8-0978-46A8-93C4-C015FBC4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EA29-1A69-45DE-A9B5-E9FE546F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1A93-F7DB-4208-A887-9E9C3FF7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65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5FEC-A749-4C63-982D-11090F62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74ED-0C44-4C1A-8973-20174891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6DF6-8A90-4673-B9C1-BF1BFA08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A029-3334-473F-8BFA-9B71C01C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4550-62CA-4CD3-9B12-9683AFEC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5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DF5B-C317-4BA0-B157-514D13B5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6595-8EB0-4E9A-AF19-5F21D176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942F-B5CB-4F07-8D4C-9DFEB860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7B7A-8E47-4DA5-8963-A4EF21BF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F1B6-830E-49B6-A332-9FE55B22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8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D428-D42E-4BD1-B375-014B29B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8AF1-B2F3-41CD-A20C-BDA52066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228F-1F34-465E-9DD0-9644A790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A7A6-3108-4469-A343-1D98C007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231D6-C3F4-482A-8439-A541AEC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63C8-BC81-4992-97C5-F32AAAF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49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CD86-16DC-4ACB-9ECA-B553081F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394B-4DB6-4D90-BCEB-61F26546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8991-968E-4051-AC43-846BF94C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CDC69-E2F4-455F-8346-81A9DBBC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2BC0F-0D58-40A5-94C5-6992BC4A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F06FB-A48B-45CA-B666-94F145E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7BEBB-C632-4F2F-93D7-A08F66B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87F6E-E252-4766-9911-03D42A06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4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8A3-4FB4-47DE-9B60-ACCF24BB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80C0-72E2-46A3-BE4D-7C3A8966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B733B-A601-41BB-A161-4673C4FE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5371E-176F-4A29-A1C6-70086224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9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98302-F675-4BB8-A5F9-6E48C086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731D3-70C5-4544-99CA-0C7105F8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D2855-2848-4E65-86AC-3DB2FF8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53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0D65-5191-41E1-A776-A61DADD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F2C2-9D6B-44DE-BE53-7BC879B2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EA4B-1905-4F37-B5D6-1C5F54DC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2465-CCA6-410F-BD2E-8050AB26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A1D4-DE39-4EB9-BCAA-3B0B31D7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E6B87-D4EE-434E-A9A2-D27F4325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D9B7-A2F4-4694-8795-6F192508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F305E-B1E9-44AF-8B31-10603C2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81BE-733A-4F0D-941E-0A355122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954F-E304-49FD-BA7F-B5D3B3C5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2DD2-7E3F-4D63-96EA-4271CF38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9CA39-0DD3-4867-AB4E-0F9C18DF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1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771D6-1FC3-4B65-9165-9B510D8A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16AF-E70B-4262-A346-C2EF58FF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95AC-E89F-4896-9340-980A2B79B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AD1B-0B6E-472A-A1DB-ECBCBCF704DD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87ED-CD74-4AD7-BE7F-3C8CAD9A1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9ACD-8102-49AB-8380-0B117ABB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0A6E-A46B-4BE9-ADF5-5E52936D2D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0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7084-AE86-4DD7-AD0A-5E291F58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945113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latin typeface="Aharoni" panose="02010803020104030203" pitchFamily="2" charset="-79"/>
                <a:cs typeface="Aharoni" panose="02010803020104030203" pitchFamily="2" charset="-79"/>
              </a:rPr>
              <a:t>HTML Form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16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Oktober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2020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146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8FF-DFAD-4C94-B2D0-4E94A4C2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6294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43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Tugas</a:t>
            </a:r>
            <a:r>
              <a:rPr lang="en-US" sz="4300" b="1" dirty="0">
                <a:latin typeface="Aharoni" panose="02010803020104030203" pitchFamily="2" charset="-79"/>
                <a:cs typeface="Aharoni" panose="02010803020104030203" pitchFamily="2" charset="-79"/>
              </a:rPr>
              <a:t> 4</a:t>
            </a:r>
          </a:p>
          <a:p>
            <a:pPr marL="0" indent="0">
              <a:buNone/>
            </a:pPr>
            <a:r>
              <a:rPr lang="en-ID" sz="2600" dirty="0" err="1">
                <a:latin typeface="Abadi" panose="020B0604020104020204" pitchFamily="34" charset="0"/>
              </a:rPr>
              <a:t>Buatlah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sebuah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halaman</a:t>
            </a:r>
            <a:r>
              <a:rPr lang="en-ID" sz="2600" dirty="0">
                <a:latin typeface="Abadi" panose="020B0604020104020204" pitchFamily="34" charset="0"/>
              </a:rPr>
              <a:t> web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login dan register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mahasiswa</a:t>
            </a:r>
            <a:r>
              <a:rPr lang="en-ID" sz="2600" dirty="0">
                <a:latin typeface="Abadi" panose="020B0604020104020204" pitchFamily="34" charset="0"/>
              </a:rPr>
              <a:t>. </a:t>
            </a:r>
            <a:r>
              <a:rPr lang="en-ID" sz="2600" dirty="0" err="1">
                <a:latin typeface="Abadi" panose="020B0604020104020204" pitchFamily="34" charset="0"/>
              </a:rPr>
              <a:t>Dalam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halaman</a:t>
            </a:r>
            <a:r>
              <a:rPr lang="en-ID" sz="2600" dirty="0">
                <a:latin typeface="Abadi" panose="020B0604020104020204" pitchFamily="34" charset="0"/>
              </a:rPr>
              <a:t> register minimal </a:t>
            </a:r>
            <a:r>
              <a:rPr lang="en-ID" sz="2600" dirty="0" err="1">
                <a:latin typeface="Abadi" panose="020B0604020104020204" pitchFamily="34" charset="0"/>
              </a:rPr>
              <a:t>harus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berisi</a:t>
            </a:r>
            <a:r>
              <a:rPr lang="en-ID" sz="2600" dirty="0">
                <a:latin typeface="Abadi" panose="020B0604020104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Input type text (</a:t>
            </a:r>
            <a:r>
              <a:rPr lang="en-ID" sz="2600" dirty="0" err="1">
                <a:latin typeface="Abadi" panose="020B0604020104020204" pitchFamily="34" charset="0"/>
              </a:rPr>
              <a:t>bisa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email, </a:t>
            </a:r>
            <a:r>
              <a:rPr lang="en-ID" sz="2600" dirty="0" err="1">
                <a:latin typeface="Abadi" panose="020B0604020104020204" pitchFamily="34" charset="0"/>
              </a:rPr>
              <a:t>nama</a:t>
            </a:r>
            <a:r>
              <a:rPr lang="en-ID" sz="2600" dirty="0">
                <a:latin typeface="Abadi" panose="020B0604020104020204" pitchFamily="34" charset="0"/>
              </a:rPr>
              <a:t>, </a:t>
            </a:r>
            <a:r>
              <a:rPr lang="en-ID" sz="2600" dirty="0" err="1">
                <a:latin typeface="Abadi" panose="020B0604020104020204" pitchFamily="34" charset="0"/>
              </a:rPr>
              <a:t>alamat</a:t>
            </a:r>
            <a:r>
              <a:rPr lang="en-ID" sz="2600" dirty="0">
                <a:latin typeface="Abadi" panose="020B0604020104020204" pitchFamily="34" charset="0"/>
              </a:rPr>
              <a:t>, </a:t>
            </a:r>
            <a:r>
              <a:rPr lang="en-ID" sz="2600" dirty="0" err="1">
                <a:latin typeface="Abadi" panose="020B0604020104020204" pitchFamily="34" charset="0"/>
              </a:rPr>
              <a:t>dll</a:t>
            </a:r>
            <a:r>
              <a:rPr lang="en-ID" sz="2600" dirty="0">
                <a:latin typeface="Abadi" panose="020B0604020104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Input type password (</a:t>
            </a:r>
            <a:r>
              <a:rPr lang="en-ID" sz="2600" dirty="0" err="1">
                <a:latin typeface="Abadi" panose="020B0604020104020204" pitchFamily="34" charset="0"/>
              </a:rPr>
              <a:t>bisa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password)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Input </a:t>
            </a:r>
            <a:r>
              <a:rPr lang="en-ID" sz="2600" dirty="0" err="1">
                <a:latin typeface="Abadi" panose="020B0604020104020204" pitchFamily="34" charset="0"/>
              </a:rPr>
              <a:t>textarea</a:t>
            </a:r>
            <a:r>
              <a:rPr lang="en-ID" sz="2600" dirty="0">
                <a:latin typeface="Abadi" panose="020B0604020104020204" pitchFamily="34" charset="0"/>
              </a:rPr>
              <a:t> (</a:t>
            </a:r>
            <a:r>
              <a:rPr lang="en-ID" sz="2600" dirty="0" err="1">
                <a:latin typeface="Abadi" panose="020B0604020104020204" pitchFamily="34" charset="0"/>
              </a:rPr>
              <a:t>bisa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keterangan</a:t>
            </a:r>
            <a:r>
              <a:rPr lang="en-ID" sz="2600" dirty="0">
                <a:latin typeface="Abadi" panose="020B0604020104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Input type radio (</a:t>
            </a:r>
            <a:r>
              <a:rPr lang="en-ID" sz="2600" dirty="0" err="1">
                <a:latin typeface="Abadi" panose="020B0604020104020204" pitchFamily="34" charset="0"/>
              </a:rPr>
              <a:t>bisa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jenis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kelamin</a:t>
            </a:r>
            <a:r>
              <a:rPr lang="en-ID" sz="2600" dirty="0">
                <a:latin typeface="Abadi" panose="020B0604020104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Input type checkbox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Select (</a:t>
            </a:r>
            <a:r>
              <a:rPr lang="en-ID" sz="2600" dirty="0" err="1">
                <a:latin typeface="Abadi" panose="020B0604020104020204" pitchFamily="34" charset="0"/>
              </a:rPr>
              <a:t>bisa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untuk</a:t>
            </a:r>
            <a:r>
              <a:rPr lang="en-ID" sz="2600" dirty="0">
                <a:latin typeface="Abadi" panose="020B0604020104020204" pitchFamily="34" charset="0"/>
              </a:rPr>
              <a:t> agama)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Upload </a:t>
            </a:r>
            <a:r>
              <a:rPr lang="en-ID" sz="2600" dirty="0" err="1">
                <a:latin typeface="Abadi" panose="020B0604020104020204" pitchFamily="34" charset="0"/>
              </a:rPr>
              <a:t>foto</a:t>
            </a:r>
            <a:endParaRPr lang="en-ID" sz="2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D" sz="2600" dirty="0">
                <a:latin typeface="Abadi" panose="020B0604020104020204" pitchFamily="34" charset="0"/>
              </a:rPr>
              <a:t>Halaman login </a:t>
            </a:r>
            <a:r>
              <a:rPr lang="en-ID" sz="2600" dirty="0" err="1">
                <a:latin typeface="Abadi" panose="020B0604020104020204" pitchFamily="34" charset="0"/>
              </a:rPr>
              <a:t>harus</a:t>
            </a:r>
            <a:r>
              <a:rPr lang="en-ID" sz="2600" dirty="0">
                <a:latin typeface="Abadi" panose="020B0604020104020204" pitchFamily="34" charset="0"/>
              </a:rPr>
              <a:t> </a:t>
            </a:r>
            <a:r>
              <a:rPr lang="en-ID" sz="2600" dirty="0" err="1">
                <a:latin typeface="Abadi" panose="020B0604020104020204" pitchFamily="34" charset="0"/>
              </a:rPr>
              <a:t>berisi</a:t>
            </a:r>
            <a:r>
              <a:rPr lang="en-ID" sz="2600" dirty="0">
                <a:latin typeface="Abadi" panose="020B0604020104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600" dirty="0">
                <a:latin typeface="Abadi" panose="020B0604020104020204" pitchFamily="34" charset="0"/>
              </a:rPr>
              <a:t>Password</a:t>
            </a:r>
          </a:p>
          <a:p>
            <a:pPr marL="0" indent="0">
              <a:buNone/>
            </a:pPr>
            <a:r>
              <a:rPr lang="en-US" sz="2600" b="1" dirty="0">
                <a:latin typeface="Abadi" panose="020B0604020104020204" pitchFamily="34" charset="0"/>
                <a:cs typeface="Arial" panose="020B0604020202020204" pitchFamily="34" charset="0"/>
              </a:rPr>
              <a:t>Deadline: Rabu, 21 </a:t>
            </a:r>
            <a:r>
              <a:rPr lang="en-US" sz="2600" b="1" dirty="0" err="1">
                <a:latin typeface="Abadi" panose="020B0604020104020204" pitchFamily="34" charset="0"/>
                <a:cs typeface="Arial" panose="020B0604020202020204" pitchFamily="34" charset="0"/>
              </a:rPr>
              <a:t>Oktober</a:t>
            </a:r>
            <a:r>
              <a:rPr lang="en-US" sz="2600" b="1" dirty="0">
                <a:latin typeface="Abadi" panose="020B0604020104020204" pitchFamily="34" charset="0"/>
                <a:cs typeface="Arial" panose="020B0604020202020204" pitchFamily="34" charset="0"/>
              </a:rPr>
              <a:t> 2020 </a:t>
            </a:r>
            <a:r>
              <a:rPr lang="en-US" sz="2600" b="1" dirty="0" err="1">
                <a:latin typeface="Abadi" panose="020B0604020104020204" pitchFamily="34" charset="0"/>
                <a:cs typeface="Arial" panose="020B0604020202020204" pitchFamily="34" charset="0"/>
              </a:rPr>
              <a:t>pukul</a:t>
            </a:r>
            <a:r>
              <a:rPr lang="en-US" sz="2600" b="1" dirty="0">
                <a:latin typeface="Abadi" panose="020B0604020104020204" pitchFamily="34" charset="0"/>
                <a:cs typeface="Arial" panose="020B0604020202020204" pitchFamily="34" charset="0"/>
              </a:rPr>
              <a:t> 20:00. </a:t>
            </a:r>
            <a:r>
              <a:rPr lang="en-US" sz="2600" b="1" dirty="0" err="1">
                <a:latin typeface="Abadi" panose="020B0604020104020204" pitchFamily="34" charset="0"/>
                <a:cs typeface="Arial" panose="020B0604020202020204" pitchFamily="34" charset="0"/>
              </a:rPr>
              <a:t>Dikumpul</a:t>
            </a:r>
            <a:r>
              <a:rPr lang="en-US" sz="2600" b="1" dirty="0">
                <a:latin typeface="Abadi" panose="020B0604020104020204" pitchFamily="34" charset="0"/>
                <a:cs typeface="Arial" panose="020B0604020202020204" pitchFamily="34" charset="0"/>
              </a:rPr>
              <a:t> di repo </a:t>
            </a:r>
            <a:r>
              <a:rPr lang="en-US" sz="2600" b="1" dirty="0" err="1">
                <a:latin typeface="Abadi" panose="020B0604020104020204" pitchFamily="34" charset="0"/>
                <a:cs typeface="Arial" panose="020B0604020202020204" pitchFamily="34" charset="0"/>
              </a:rPr>
              <a:t>github</a:t>
            </a:r>
            <a:r>
              <a:rPr lang="en-US" sz="2600" b="1" dirty="0"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badi" panose="020B0604020104020204" pitchFamily="34" charset="0"/>
                <a:cs typeface="Arial" panose="020B0604020202020204" pitchFamily="34" charset="0"/>
              </a:rPr>
              <a:t>praktikum</a:t>
            </a:r>
            <a:r>
              <a:rPr lang="en-US" sz="2600" b="1" dirty="0">
                <a:latin typeface="Abadi" panose="020B0604020104020204" pitchFamily="34" charset="0"/>
                <a:cs typeface="Arial" panose="020B0604020202020204" pitchFamily="34" charset="0"/>
              </a:rPr>
              <a:t> masing-masing</a:t>
            </a:r>
            <a:endParaRPr lang="en-ID" sz="22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D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51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A5F7-335F-4BCB-AB9D-14C9DD6D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Form</a:t>
            </a:r>
            <a:endParaRPr lang="en-ID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758D-8638-4B5B-BC71-F536F7B7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41"/>
            <a:ext cx="10515600" cy="216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Form </a:t>
            </a:r>
            <a:r>
              <a:rPr lang="en-US" dirty="0" err="1">
                <a:latin typeface="Abadi" panose="020B0604020104020204" pitchFamily="34" charset="0"/>
              </a:rPr>
              <a:t>adalah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tempat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penginputan</a:t>
            </a:r>
            <a:r>
              <a:rPr lang="en-US" dirty="0">
                <a:latin typeface="Abadi" panose="020B0604020104020204" pitchFamily="34" charset="0"/>
              </a:rPr>
              <a:t> data </a:t>
            </a:r>
            <a:r>
              <a:rPr lang="en-US" dirty="0" err="1">
                <a:latin typeface="Abadi" panose="020B0604020104020204" pitchFamily="34" charset="0"/>
              </a:rPr>
              <a:t>sebelum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diproses</a:t>
            </a:r>
            <a:r>
              <a:rPr lang="en-US" dirty="0">
                <a:latin typeface="Abadi" panose="020B0604020104020204" pitchFamily="34" charset="0"/>
              </a:rPr>
              <a:t> oleh system, salah </a:t>
            </a:r>
            <a:r>
              <a:rPr lang="en-US" dirty="0" err="1">
                <a:latin typeface="Abadi" panose="020B0604020104020204" pitchFamily="34" charset="0"/>
              </a:rPr>
              <a:t>satunya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adalah</a:t>
            </a:r>
            <a:r>
              <a:rPr lang="en-US" dirty="0">
                <a:latin typeface="Abadi" panose="020B0604020104020204" pitchFamily="34" charset="0"/>
              </a:rPr>
              <a:t> form login, form comment, form data user, dan lain </a:t>
            </a:r>
            <a:r>
              <a:rPr lang="en-US" dirty="0" err="1">
                <a:latin typeface="Abadi" panose="020B0604020104020204" pitchFamily="34" charset="0"/>
              </a:rPr>
              <a:t>sebagainya</a:t>
            </a:r>
            <a:r>
              <a:rPr lang="en-US" dirty="0">
                <a:latin typeface="Abadi" panose="020B0604020104020204" pitchFamily="34" charset="0"/>
              </a:rPr>
              <a:t>. Tag yang </a:t>
            </a:r>
            <a:r>
              <a:rPr lang="en-US" dirty="0" err="1">
                <a:latin typeface="Abadi" panose="020B0604020104020204" pitchFamily="34" charset="0"/>
              </a:rPr>
              <a:t>digunakan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untuk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membuat</a:t>
            </a:r>
            <a:r>
              <a:rPr lang="en-US" dirty="0">
                <a:latin typeface="Abadi" panose="020B0604020104020204" pitchFamily="34" charset="0"/>
              </a:rPr>
              <a:t> form </a:t>
            </a:r>
            <a:r>
              <a:rPr lang="en-US" dirty="0" err="1">
                <a:latin typeface="Abadi" panose="020B0604020104020204" pitchFamily="34" charset="0"/>
              </a:rPr>
              <a:t>ini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adalah</a:t>
            </a:r>
            <a:r>
              <a:rPr lang="en-US" dirty="0">
                <a:latin typeface="Abadi" panose="020B0604020104020204" pitchFamily="34" charset="0"/>
              </a:rPr>
              <a:t> &lt;form&gt; yang </a:t>
            </a:r>
            <a:r>
              <a:rPr lang="en-US" dirty="0" err="1">
                <a:latin typeface="Abadi" panose="020B0604020104020204" pitchFamily="34" charset="0"/>
              </a:rPr>
              <a:t>didalamnya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bisa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berupa</a:t>
            </a:r>
            <a:r>
              <a:rPr lang="en-US" dirty="0">
                <a:latin typeface="Abadi" panose="020B0604020104020204" pitchFamily="34" charset="0"/>
              </a:rPr>
              <a:t> &lt;input&gt;, &lt;</a:t>
            </a:r>
            <a:r>
              <a:rPr lang="en-US" dirty="0" err="1">
                <a:latin typeface="Abadi" panose="020B0604020104020204" pitchFamily="34" charset="0"/>
              </a:rPr>
              <a:t>textarea</a:t>
            </a:r>
            <a:r>
              <a:rPr lang="en-US" dirty="0">
                <a:latin typeface="Abadi" panose="020B0604020104020204" pitchFamily="34" charset="0"/>
              </a:rPr>
              <a:t>&gt;, &lt;option&gt;, dan &lt;select&gt;. </a:t>
            </a:r>
            <a:endParaRPr lang="en-ID" dirty="0">
              <a:latin typeface="Abadi" panose="020B06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CE104-D6E2-4082-A9E5-0EF07300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360421"/>
            <a:ext cx="3683000" cy="289690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21C0EE-020A-4E6E-9BF4-F1A418FC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360421"/>
            <a:ext cx="4467954" cy="289690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73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9D54-9E60-4A2E-8595-62DAAE74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630"/>
            <a:ext cx="10515600" cy="88026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Tag &lt;form&gt;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8362-549A-4247-A9E8-4856FEFB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899"/>
            <a:ext cx="10515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Form di HTML </a:t>
            </a:r>
            <a:r>
              <a:rPr lang="en-US" dirty="0" err="1">
                <a:latin typeface="Abadi" panose="020B0604020104020204" pitchFamily="34" charset="0"/>
              </a:rPr>
              <a:t>dapat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dibuat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dengan</a:t>
            </a:r>
            <a:r>
              <a:rPr lang="en-US" dirty="0">
                <a:latin typeface="Abadi" panose="020B0604020104020204" pitchFamily="34" charset="0"/>
              </a:rPr>
              <a:t> tag &lt;form&gt;. Tag </a:t>
            </a:r>
            <a:r>
              <a:rPr lang="en-US" dirty="0" err="1">
                <a:latin typeface="Abadi" panose="020B0604020104020204" pitchFamily="34" charset="0"/>
              </a:rPr>
              <a:t>ini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memiliki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beberapa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atribut</a:t>
            </a:r>
            <a:r>
              <a:rPr lang="en-US" dirty="0">
                <a:latin typeface="Abadi" panose="020B0604020104020204" pitchFamily="34" charset="0"/>
              </a:rPr>
              <a:t> yang </a:t>
            </a:r>
            <a:r>
              <a:rPr lang="en-US" dirty="0" err="1">
                <a:latin typeface="Abadi" panose="020B0604020104020204" pitchFamily="34" charset="0"/>
              </a:rPr>
              <a:t>harus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diberikan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seperti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action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untuk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menentukan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akasi</a:t>
            </a:r>
            <a:r>
              <a:rPr lang="en-US" dirty="0">
                <a:latin typeface="Abadi" panose="020B0604020104020204" pitchFamily="34" charset="0"/>
              </a:rPr>
              <a:t> yang </a:t>
            </a:r>
            <a:r>
              <a:rPr lang="en-US" dirty="0" err="1">
                <a:latin typeface="Abadi" panose="020B0604020104020204" pitchFamily="34" charset="0"/>
              </a:rPr>
              <a:t>akan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dilakukan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saat</a:t>
            </a:r>
            <a:r>
              <a:rPr lang="en-US" dirty="0">
                <a:latin typeface="Abadi" panose="020B0604020104020204" pitchFamily="34" charset="0"/>
              </a:rPr>
              <a:t> data </a:t>
            </a:r>
            <a:r>
              <a:rPr lang="en-US" dirty="0" err="1">
                <a:latin typeface="Abadi" panose="020B0604020104020204" pitchFamily="34" charset="0"/>
              </a:rPr>
              <a:t>dikirim</a:t>
            </a:r>
            <a:r>
              <a:rPr lang="en-US" dirty="0">
                <a:latin typeface="Abadi" panose="020B0604020104020204" pitchFamily="34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method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metode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pengiriman</a:t>
            </a:r>
            <a:r>
              <a:rPr lang="en-US" dirty="0">
                <a:latin typeface="Abadi" panose="020B0604020104020204" pitchFamily="34" charset="0"/>
              </a:rPr>
              <a:t>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E2CEA-51AC-43E0-A20D-9ED1A38E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9" y="4368798"/>
            <a:ext cx="8922782" cy="12573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3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A838-2D57-409E-99FD-F32A293D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649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Field 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A541-91A2-4B15-99FC-65EB463B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430"/>
            <a:ext cx="10515600" cy="2366963"/>
          </a:xfrm>
        </p:spPr>
        <p:txBody>
          <a:bodyPr/>
          <a:lstStyle/>
          <a:p>
            <a:pPr marL="0" indent="0">
              <a:buNone/>
            </a:pPr>
            <a:r>
              <a:rPr lang="en-ID" b="1" i="0" dirty="0">
                <a:effectLst/>
                <a:latin typeface="Abadi" panose="020B0604020104020204" pitchFamily="34" charset="0"/>
              </a:rPr>
              <a:t>Field</a:t>
            </a:r>
            <a:r>
              <a:rPr lang="en-ID" b="0" i="0" dirty="0">
                <a:effectLst/>
                <a:latin typeface="Abadi" panose="020B0604020104020204" pitchFamily="34" charset="0"/>
              </a:rPr>
              <a:t> 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adalah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ruas</a:t>
            </a:r>
            <a:r>
              <a:rPr lang="en-ID" b="0" i="0" dirty="0">
                <a:effectLst/>
                <a:latin typeface="Abadi" panose="020B0604020104020204" pitchFamily="34" charset="0"/>
              </a:rPr>
              <a:t> yang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dapat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diisi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dengan</a:t>
            </a:r>
            <a:r>
              <a:rPr lang="en-ID" b="0" i="0" dirty="0">
                <a:effectLst/>
                <a:latin typeface="Abadi" panose="020B0604020104020204" pitchFamily="34" charset="0"/>
              </a:rPr>
              <a:t> data. Field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memiliki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beberapa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atribut</a:t>
            </a:r>
            <a:r>
              <a:rPr lang="en-ID" b="0" i="0" dirty="0">
                <a:effectLst/>
                <a:latin typeface="Abadi" panose="020B0604020104020204" pitchFamily="34" charset="0"/>
              </a:rPr>
              <a:t> yang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harus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diberikan</a:t>
            </a:r>
            <a:r>
              <a:rPr lang="en-ID" b="0" i="0" dirty="0">
                <a:effectLst/>
                <a:latin typeface="Abadi" panose="020B0604020104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i="0" dirty="0">
                <a:effectLst/>
                <a:latin typeface="Abadi" panose="020B0604020104020204" pitchFamily="34" charset="0"/>
              </a:rPr>
              <a:t>type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merupakan</a:t>
            </a:r>
            <a:r>
              <a:rPr lang="en-ID" b="0" i="0" dirty="0">
                <a:effectLst/>
                <a:latin typeface="Abadi" panose="020B0604020104020204" pitchFamily="34" charset="0"/>
              </a:rPr>
              <a:t> type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dari</a:t>
            </a:r>
            <a:r>
              <a:rPr lang="en-ID" b="0" i="0" dirty="0">
                <a:effectLst/>
                <a:latin typeface="Abadi" panose="020B0604020104020204" pitchFamily="34" charset="0"/>
              </a:rPr>
              <a:t> field.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i="0" dirty="0">
                <a:effectLst/>
                <a:latin typeface="Abadi" panose="020B0604020104020204" pitchFamily="34" charset="0"/>
              </a:rPr>
              <a:t>name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merupakan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nama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dari</a:t>
            </a:r>
            <a:r>
              <a:rPr lang="en-ID" b="0" i="0" dirty="0">
                <a:effectLst/>
                <a:latin typeface="Abadi" panose="020B0604020104020204" pitchFamily="34" charset="0"/>
              </a:rPr>
              <a:t> field yang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akan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menjadi</a:t>
            </a:r>
            <a:r>
              <a:rPr lang="en-ID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kunci</a:t>
            </a:r>
            <a:r>
              <a:rPr lang="en-ID" b="0" i="0" dirty="0">
                <a:effectLst/>
                <a:latin typeface="Abadi" panose="020B0604020104020204" pitchFamily="34" charset="0"/>
              </a:rPr>
              <a:t> dan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variabel</a:t>
            </a:r>
            <a:r>
              <a:rPr lang="en-ID" b="0" i="0" dirty="0">
                <a:effectLst/>
                <a:latin typeface="Abadi" panose="020B0604020104020204" pitchFamily="34" charset="0"/>
              </a:rPr>
              <a:t> di </a:t>
            </a:r>
            <a:r>
              <a:rPr lang="en-ID" b="0" i="0" dirty="0" err="1">
                <a:effectLst/>
                <a:latin typeface="Abadi" panose="020B0604020104020204" pitchFamily="34" charset="0"/>
              </a:rPr>
              <a:t>dalam</a:t>
            </a:r>
            <a:r>
              <a:rPr lang="en-ID" b="0" i="0" dirty="0">
                <a:effectLst/>
                <a:latin typeface="Abadi" panose="020B0604020104020204" pitchFamily="34" charset="0"/>
              </a:rPr>
              <a:t> program.</a:t>
            </a:r>
            <a:endParaRPr lang="en-ID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1D497-FCB7-4577-8D04-8859023FE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88542" l="2064" r="95150">
                        <a14:foregroundMark x1="3509" y1="65625" x2="6295" y2="29167"/>
                        <a14:foregroundMark x1="6295" y1="29167" x2="9082" y2="37500"/>
                        <a14:foregroundMark x1="2064" y1="35417" x2="2064" y2="35417"/>
                        <a14:foregroundMark x1="95150" y1="45833" x2="95150" y2="45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537393"/>
            <a:ext cx="10513226" cy="10415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87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00C5-3121-426E-A930-A0983BE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100"/>
            <a:ext cx="10515600" cy="854075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Tag &lt;input&gt;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7C28-10DA-479D-B232-811EF547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9"/>
            <a:ext cx="10515600" cy="46303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badi" panose="020B0604020104020204" pitchFamily="34" charset="0"/>
              </a:rPr>
              <a:t>&lt;input type=“text”&gt;</a:t>
            </a:r>
            <a:br>
              <a:rPr lang="en-US" sz="3200" b="1" dirty="0">
                <a:latin typeface="Abadi" panose="020B0604020104020204" pitchFamily="34" charset="0"/>
              </a:rPr>
            </a:br>
            <a:r>
              <a:rPr lang="en-US" sz="2400" dirty="0" err="1">
                <a:latin typeface="Abadi" panose="020B0604020104020204" pitchFamily="34" charset="0"/>
              </a:rPr>
              <a:t>Menerima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inputan</a:t>
            </a:r>
            <a:r>
              <a:rPr lang="en-US" sz="2400" dirty="0">
                <a:latin typeface="Abadi" panose="020B0604020104020204" pitchFamily="34" charset="0"/>
              </a:rPr>
              <a:t> text </a:t>
            </a:r>
            <a:r>
              <a:rPr lang="en-US" sz="2400" dirty="0" err="1">
                <a:latin typeface="Abadi" panose="020B0604020104020204" pitchFamily="34" charset="0"/>
              </a:rPr>
              <a:t>pendek</a:t>
            </a:r>
            <a:endParaRPr lang="en-US" sz="24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badi" panose="020B0604020104020204" pitchFamily="34" charset="0"/>
              </a:rPr>
              <a:t>&lt;input type=“password”&gt;</a:t>
            </a:r>
            <a:br>
              <a:rPr lang="en-US" sz="3200" b="1" dirty="0">
                <a:latin typeface="Abadi" panose="020B0604020104020204" pitchFamily="34" charset="0"/>
              </a:rPr>
            </a:br>
            <a:r>
              <a:rPr lang="en-US" sz="2400" dirty="0" err="1">
                <a:latin typeface="Abadi" panose="020B0604020104020204" pitchFamily="34" charset="0"/>
              </a:rPr>
              <a:t>Menerima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inputan</a:t>
            </a:r>
            <a:r>
              <a:rPr lang="en-US" sz="2400" dirty="0">
                <a:latin typeface="Abadi" panose="020B0604020104020204" pitchFamily="34" charset="0"/>
              </a:rPr>
              <a:t> text, </a:t>
            </a:r>
            <a:r>
              <a:rPr lang="en-US" sz="2400" dirty="0" err="1">
                <a:latin typeface="Abadi" panose="020B0604020104020204" pitchFamily="34" charset="0"/>
              </a:rPr>
              <a:t>tp</a:t>
            </a:r>
            <a:r>
              <a:rPr lang="en-US" sz="2400" dirty="0">
                <a:latin typeface="Abadi" panose="020B0604020104020204" pitchFamily="34" charset="0"/>
              </a:rPr>
              <a:t> text </a:t>
            </a:r>
            <a:r>
              <a:rPr lang="en-US" sz="2400" dirty="0" err="1">
                <a:latin typeface="Abadi" panose="020B0604020104020204" pitchFamily="34" charset="0"/>
              </a:rPr>
              <a:t>ditampilkan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sebagai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bintang</a:t>
            </a:r>
            <a:r>
              <a:rPr lang="en-US" sz="2400" dirty="0">
                <a:latin typeface="Abadi" panose="020B0604020104020204" pitchFamily="34" charset="0"/>
              </a:rPr>
              <a:t>/</a:t>
            </a:r>
            <a:r>
              <a:rPr lang="en-US" sz="2400" dirty="0" err="1">
                <a:latin typeface="Abadi" panose="020B0604020104020204" pitchFamily="34" charset="0"/>
              </a:rPr>
              <a:t>titik</a:t>
            </a:r>
            <a:endParaRPr lang="en-US" sz="24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badi" panose="020B0604020104020204" pitchFamily="34" charset="0"/>
              </a:rPr>
              <a:t>&lt;input type=“submit”&gt;</a:t>
            </a:r>
            <a:br>
              <a:rPr lang="en-US" sz="3200" b="1" dirty="0">
                <a:latin typeface="Abadi" panose="020B0604020104020204" pitchFamily="34" charset="0"/>
              </a:rPr>
            </a:br>
            <a:r>
              <a:rPr lang="en-US" sz="2400" dirty="0" err="1">
                <a:latin typeface="Abadi" panose="020B0604020104020204" pitchFamily="34" charset="0"/>
              </a:rPr>
              <a:t>Berupa</a:t>
            </a:r>
            <a:r>
              <a:rPr lang="en-US" sz="2400" dirty="0">
                <a:latin typeface="Abadi" panose="020B0604020104020204" pitchFamily="34" charset="0"/>
              </a:rPr>
              <a:t> button </a:t>
            </a:r>
            <a:r>
              <a:rPr lang="en-US" sz="2400" dirty="0" err="1">
                <a:latin typeface="Abadi" panose="020B0604020104020204" pitchFamily="34" charset="0"/>
              </a:rPr>
              <a:t>untuk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memproses</a:t>
            </a:r>
            <a:r>
              <a:rPr lang="en-US" sz="2400" dirty="0">
                <a:latin typeface="Abadi" panose="020B0604020104020204" pitchFamily="34" charset="0"/>
              </a:rPr>
              <a:t> data </a:t>
            </a:r>
            <a:r>
              <a:rPr lang="en-US" sz="2400" dirty="0" err="1">
                <a:latin typeface="Abadi" panose="020B0604020104020204" pitchFamily="34" charset="0"/>
              </a:rPr>
              <a:t>inputan</a:t>
            </a:r>
            <a:endParaRPr lang="en-US" sz="24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badi" panose="020B0604020104020204" pitchFamily="34" charset="0"/>
              </a:rPr>
              <a:t>&lt;input type=“checkbox”&gt;</a:t>
            </a:r>
            <a:br>
              <a:rPr lang="en-US" sz="3200" b="1" dirty="0">
                <a:latin typeface="Abadi" panose="020B0604020104020204" pitchFamily="34" charset="0"/>
              </a:rPr>
            </a:br>
            <a:r>
              <a:rPr lang="en-US" sz="2400" dirty="0" err="1">
                <a:latin typeface="Abadi" panose="020B0604020104020204" pitchFamily="34" charset="0"/>
              </a:rPr>
              <a:t>Inputan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berupa</a:t>
            </a:r>
            <a:r>
              <a:rPr lang="en-US" sz="2400" dirty="0">
                <a:latin typeface="Abadi" panose="020B0604020104020204" pitchFamily="34" charset="0"/>
              </a:rPr>
              <a:t> checkbox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badi" panose="020B0604020104020204" pitchFamily="34" charset="0"/>
              </a:rPr>
              <a:t>&lt;input type=“radio”&gt;</a:t>
            </a:r>
            <a:br>
              <a:rPr lang="en-US" sz="3200" b="1" dirty="0">
                <a:latin typeface="Abadi" panose="020B0604020104020204" pitchFamily="34" charset="0"/>
              </a:rPr>
            </a:br>
            <a:r>
              <a:rPr lang="en-US" sz="2400" dirty="0" err="1">
                <a:latin typeface="Abadi" panose="020B0604020104020204" pitchFamily="34" charset="0"/>
              </a:rPr>
              <a:t>Inputan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berupa</a:t>
            </a:r>
            <a:r>
              <a:rPr lang="en-US" sz="2400" dirty="0">
                <a:latin typeface="Abadi" panose="020B0604020104020204" pitchFamily="34" charset="0"/>
              </a:rPr>
              <a:t> radio button</a:t>
            </a:r>
            <a:endParaRPr lang="en-ID" sz="2400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13845-A769-4663-8E31-2C4ECD3BAE41}"/>
              </a:ext>
            </a:extLst>
          </p:cNvPr>
          <p:cNvSpPr/>
          <p:nvPr/>
        </p:nvSpPr>
        <p:spPr>
          <a:xfrm>
            <a:off x="6439710" y="5747082"/>
            <a:ext cx="5252936" cy="64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Dan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masih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lagi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type input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lainnya</a:t>
            </a:r>
            <a:endParaRPr lang="en-ID" dirty="0">
              <a:solidFill>
                <a:schemeClr val="tx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64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C82E3-CC5A-42AB-B93F-1F76B7C84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t="11905" r="32473" b="10248"/>
          <a:stretch/>
        </p:blipFill>
        <p:spPr>
          <a:xfrm>
            <a:off x="2273300" y="1452722"/>
            <a:ext cx="7645400" cy="4681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F2E52D-2332-45E2-970A-BDA80B55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099"/>
            <a:ext cx="10515600" cy="854075"/>
          </a:xfrm>
        </p:spPr>
        <p:txBody>
          <a:bodyPr/>
          <a:lstStyle/>
          <a:p>
            <a:pPr algn="ctr"/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penggunaan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32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2433-ED0C-4FBB-9478-E32FE212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1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Tag &lt;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textarea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&gt;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0F66-3D08-4384-A68C-9406DC48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80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&lt;</a:t>
            </a:r>
            <a:r>
              <a:rPr lang="en-US" b="1" dirty="0" err="1">
                <a:latin typeface="Abadi" panose="020B0604020104020204" pitchFamily="34" charset="0"/>
              </a:rPr>
              <a:t>textarea</a:t>
            </a:r>
            <a:r>
              <a:rPr lang="en-US" b="1" dirty="0">
                <a:latin typeface="Abadi" panose="020B0604020104020204" pitchFamily="34" charset="0"/>
              </a:rPr>
              <a:t>&gt; </a:t>
            </a:r>
            <a:r>
              <a:rPr lang="en-US" dirty="0" err="1">
                <a:latin typeface="Abadi" panose="020B0604020104020204" pitchFamily="34" charset="0"/>
              </a:rPr>
              <a:t>merupakan</a:t>
            </a:r>
            <a:r>
              <a:rPr lang="en-US" dirty="0">
                <a:latin typeface="Abadi" panose="020B0604020104020204" pitchFamily="34" charset="0"/>
              </a:rPr>
              <a:t> tag yang </a:t>
            </a:r>
            <a:r>
              <a:rPr lang="en-US" dirty="0" err="1">
                <a:latin typeface="Abadi" panose="020B0604020104020204" pitchFamily="34" charset="0"/>
              </a:rPr>
              <a:t>sama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fungsinya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seperti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inputan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teks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hanya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saja</a:t>
            </a:r>
            <a:r>
              <a:rPr lang="en-US" dirty="0">
                <a:latin typeface="Abadi" panose="020B0604020104020204" pitchFamily="34" charset="0"/>
              </a:rPr>
              <a:t> pada </a:t>
            </a:r>
            <a:r>
              <a:rPr lang="en-US" dirty="0" err="1">
                <a:latin typeface="Abadi" panose="020B0604020104020204" pitchFamily="34" charset="0"/>
              </a:rPr>
              <a:t>textarea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dapat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diisikan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dengan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lebih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banyak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teks</a:t>
            </a:r>
            <a:r>
              <a:rPr lang="en-US" dirty="0">
                <a:latin typeface="Abadi" panose="020B0604020104020204" pitchFamily="34" charset="0"/>
              </a:rPr>
              <a:t> di </a:t>
            </a:r>
            <a:r>
              <a:rPr lang="en-US" dirty="0" err="1">
                <a:latin typeface="Abadi" panose="020B0604020104020204" pitchFamily="34" charset="0"/>
              </a:rPr>
              <a:t>dalamnya</a:t>
            </a:r>
            <a:r>
              <a:rPr lang="en-US" dirty="0">
                <a:latin typeface="Abadi" panose="020B0604020104020204" pitchFamily="34" charset="0"/>
              </a:rPr>
              <a:t>. </a:t>
            </a:r>
            <a:endParaRPr lang="en-ID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0AFB6-5BF6-4DB9-83B5-1A2E0FE0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64" y="3475088"/>
            <a:ext cx="3952672" cy="2673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780E4-3C8E-4AA5-B93A-E3C57AB8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9423"/>
            <a:ext cx="10048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8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AC52-57D8-4F0E-AB5E-D964D03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3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Tag &lt;select&gt;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D784-E353-4D4B-8534-8AB77DE4D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95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&lt;select&gt; </a:t>
            </a:r>
            <a:r>
              <a:rPr lang="en-US" dirty="0" err="1">
                <a:latin typeface="Abadi" panose="020B0604020104020204" pitchFamily="34" charset="0"/>
              </a:rPr>
              <a:t>merupakan</a:t>
            </a:r>
            <a:r>
              <a:rPr lang="en-US" dirty="0">
                <a:latin typeface="Abadi" panose="020B0604020104020204" pitchFamily="34" charset="0"/>
              </a:rPr>
              <a:t> tag yang </a:t>
            </a:r>
            <a:r>
              <a:rPr lang="en-US" dirty="0" err="1">
                <a:latin typeface="Abadi" panose="020B0604020104020204" pitchFamily="34" charset="0"/>
              </a:rPr>
              <a:t>digunakan</a:t>
            </a:r>
            <a:r>
              <a:rPr lang="en-US" dirty="0">
                <a:latin typeface="Abadi" panose="020B0604020104020204" pitchFamily="34" charset="0"/>
              </a:rPr>
              <a:t> user </a:t>
            </a:r>
            <a:r>
              <a:rPr lang="en-US" dirty="0" err="1">
                <a:latin typeface="Abadi" panose="020B0604020104020204" pitchFamily="34" charset="0"/>
              </a:rPr>
              <a:t>memilih</a:t>
            </a:r>
            <a:r>
              <a:rPr lang="en-US" dirty="0">
                <a:latin typeface="Abadi" panose="020B0604020104020204" pitchFamily="34" charset="0"/>
              </a:rPr>
              <a:t> data yang </a:t>
            </a:r>
            <a:r>
              <a:rPr lang="en-US" dirty="0" err="1">
                <a:latin typeface="Abadi" panose="020B0604020104020204" pitchFamily="34" charset="0"/>
              </a:rPr>
              <a:t>sudah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disediakan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dirty="0" err="1">
                <a:latin typeface="Abadi" panose="020B0604020104020204" pitchFamily="34" charset="0"/>
              </a:rPr>
              <a:t>Dalam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menggunakan</a:t>
            </a:r>
            <a:r>
              <a:rPr lang="en-US" dirty="0">
                <a:latin typeface="Abadi" panose="020B0604020104020204" pitchFamily="34" charset="0"/>
              </a:rPr>
              <a:t> &lt;select&gt; </a:t>
            </a:r>
            <a:r>
              <a:rPr lang="en-US" dirty="0" err="1">
                <a:latin typeface="Abadi" panose="020B0604020104020204" pitchFamily="34" charset="0"/>
              </a:rPr>
              <a:t>selalu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diikuti</a:t>
            </a:r>
            <a:r>
              <a:rPr lang="en-US" dirty="0">
                <a:latin typeface="Abadi" panose="020B0604020104020204" pitchFamily="34" charset="0"/>
              </a:rPr>
              <a:t> oleh &lt;option&gt; yang </a:t>
            </a:r>
            <a:r>
              <a:rPr lang="en-US" dirty="0" err="1">
                <a:latin typeface="Abadi" panose="020B0604020104020204" pitchFamily="34" charset="0"/>
              </a:rPr>
              <a:t>digunakan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untuk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membuat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pilihan</a:t>
            </a:r>
            <a:r>
              <a:rPr lang="en-US" dirty="0">
                <a:latin typeface="Abadi" panose="020B0604020104020204" pitchFamily="34" charset="0"/>
              </a:rPr>
              <a:t> </a:t>
            </a:r>
            <a:endParaRPr lang="en-ID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110C7-74A5-45FD-980E-0C42409F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678373"/>
            <a:ext cx="6702985" cy="215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5CECC-C372-42AE-AA05-FB52E4A22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7" t="36312" r="41749" b="52083"/>
          <a:stretch/>
        </p:blipFill>
        <p:spPr>
          <a:xfrm>
            <a:off x="7897778" y="3465513"/>
            <a:ext cx="2821022" cy="23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87DD54-47D3-41CC-AFBA-9C78B877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Kamu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bisa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mengunjungi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https://www.w3schools.com/html/html_forms.asp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tahu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detail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mengenai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form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3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400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Aharoni</vt:lpstr>
      <vt:lpstr>Arial</vt:lpstr>
      <vt:lpstr>Calibri</vt:lpstr>
      <vt:lpstr>Calibri Light</vt:lpstr>
      <vt:lpstr>Office Theme</vt:lpstr>
      <vt:lpstr>HTML Form 16 Oktober 2020</vt:lpstr>
      <vt:lpstr>Form</vt:lpstr>
      <vt:lpstr>Tag &lt;form&gt;</vt:lpstr>
      <vt:lpstr>Field </vt:lpstr>
      <vt:lpstr>Tag &lt;input&gt;</vt:lpstr>
      <vt:lpstr>Contoh penggunaan </vt:lpstr>
      <vt:lpstr>Tag &lt;textarea&gt;</vt:lpstr>
      <vt:lpstr>Tag &lt;select&gt;</vt:lpstr>
      <vt:lpstr>Kamu bisa mengunjungi https://www.w3schools.com/html/html_forms.asp untuk tahu lebih detail mengenai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</dc:title>
  <dc:creator>Mira Novita</dc:creator>
  <cp:lastModifiedBy>Mira Novita</cp:lastModifiedBy>
  <cp:revision>39</cp:revision>
  <dcterms:created xsi:type="dcterms:W3CDTF">2020-10-15T14:32:45Z</dcterms:created>
  <dcterms:modified xsi:type="dcterms:W3CDTF">2020-10-16T04:02:27Z</dcterms:modified>
</cp:coreProperties>
</file>